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8" r:id="rId11"/>
    <p:sldId id="269" r:id="rId12"/>
    <p:sldId id="264" r:id="rId13"/>
    <p:sldId id="273" r:id="rId14"/>
    <p:sldId id="265" r:id="rId15"/>
    <p:sldId id="266" r:id="rId16"/>
    <p:sldId id="267" r:id="rId17"/>
    <p:sldId id="270" r:id="rId18"/>
    <p:sldId id="271" r:id="rId19"/>
    <p:sldId id="272" r:id="rId20"/>
    <p:sldId id="274" r:id="rId21"/>
  </p:sldIdLst>
  <p:sldSz cx="9144000" cy="6858000" type="screen4x3"/>
  <p:notesSz cx="6858000" cy="9144000"/>
  <p:custDataLst>
    <p:custData r:id="rId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2424"/>
    <a:srgbClr val="11111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80 w 2123"/>
                <a:gd name="T1" fmla="*/ 1043 h 1696"/>
                <a:gd name="T2" fmla="*/ 544 w 2123"/>
                <a:gd name="T3" fmla="*/ 683 h 1696"/>
                <a:gd name="T4" fmla="*/ 670 w 2123"/>
                <a:gd name="T5" fmla="*/ 395 h 1696"/>
                <a:gd name="T6" fmla="*/ 927 w 2123"/>
                <a:gd name="T7" fmla="*/ 587 h 1696"/>
                <a:gd name="T8" fmla="*/ 1214 w 2123"/>
                <a:gd name="T9" fmla="*/ 869 h 1696"/>
                <a:gd name="T10" fmla="*/ 1483 w 2123"/>
                <a:gd name="T11" fmla="*/ 1109 h 1696"/>
                <a:gd name="T12" fmla="*/ 1800 w 2123"/>
                <a:gd name="T13" fmla="*/ 1360 h 1696"/>
                <a:gd name="T14" fmla="*/ 1883 w 2123"/>
                <a:gd name="T15" fmla="*/ 1414 h 1696"/>
                <a:gd name="T16" fmla="*/ 1836 w 2123"/>
                <a:gd name="T17" fmla="*/ 1354 h 1696"/>
                <a:gd name="T18" fmla="*/ 1411 w 2123"/>
                <a:gd name="T19" fmla="*/ 1001 h 1696"/>
                <a:gd name="T20" fmla="*/ 1088 w 2123"/>
                <a:gd name="T21" fmla="*/ 683 h 1696"/>
                <a:gd name="T22" fmla="*/ 723 w 2123"/>
                <a:gd name="T23" fmla="*/ 329 h 1696"/>
                <a:gd name="T24" fmla="*/ 999 w 2123"/>
                <a:gd name="T25" fmla="*/ 311 h 1696"/>
                <a:gd name="T26" fmla="*/ 1286 w 2123"/>
                <a:gd name="T27" fmla="*/ 317 h 1696"/>
                <a:gd name="T28" fmla="*/ 1614 w 2123"/>
                <a:gd name="T29" fmla="*/ 269 h 1696"/>
                <a:gd name="T30" fmla="*/ 2123 w 2123"/>
                <a:gd name="T31" fmla="*/ 197 h 1696"/>
                <a:gd name="T32" fmla="*/ 2075 w 2123"/>
                <a:gd name="T33" fmla="*/ 173 h 1696"/>
                <a:gd name="T34" fmla="*/ 1543 w 2123"/>
                <a:gd name="T35" fmla="*/ 257 h 1696"/>
                <a:gd name="T36" fmla="*/ 1208 w 2123"/>
                <a:gd name="T37" fmla="*/ 275 h 1696"/>
                <a:gd name="T38" fmla="*/ 759 w 2123"/>
                <a:gd name="T39" fmla="*/ 257 h 1696"/>
                <a:gd name="T40" fmla="*/ 819 w 2123"/>
                <a:gd name="T41" fmla="*/ 227 h 1696"/>
                <a:gd name="T42" fmla="*/ 1142 w 2123"/>
                <a:gd name="T43" fmla="*/ 0 h 1696"/>
                <a:gd name="T44" fmla="*/ 1088 w 2123"/>
                <a:gd name="T45" fmla="*/ 30 h 1696"/>
                <a:gd name="T46" fmla="*/ 1010 w 2123"/>
                <a:gd name="T47" fmla="*/ 84 h 1696"/>
                <a:gd name="T48" fmla="*/ 855 w 2123"/>
                <a:gd name="T49" fmla="*/ 191 h 1696"/>
                <a:gd name="T50" fmla="*/ 670 w 2123"/>
                <a:gd name="T51" fmla="*/ 281 h 1696"/>
                <a:gd name="T52" fmla="*/ 634 w 2123"/>
                <a:gd name="T53" fmla="*/ 359 h 1696"/>
                <a:gd name="T54" fmla="*/ 305 w 2123"/>
                <a:gd name="T55" fmla="*/ 587 h 1696"/>
                <a:gd name="T56" fmla="*/ 0 w 2123"/>
                <a:gd name="T57" fmla="*/ 725 h 1696"/>
                <a:gd name="T58" fmla="*/ 0 w 2123"/>
                <a:gd name="T59" fmla="*/ 731 h 1696"/>
                <a:gd name="T60" fmla="*/ 0 w 2123"/>
                <a:gd name="T61" fmla="*/ 767 h 1696"/>
                <a:gd name="T62" fmla="*/ 299 w 2123"/>
                <a:gd name="T63" fmla="*/ 635 h 1696"/>
                <a:gd name="T64" fmla="*/ 592 w 2123"/>
                <a:gd name="T65" fmla="*/ 431 h 1696"/>
                <a:gd name="T66" fmla="*/ 508 w 2123"/>
                <a:gd name="T67" fmla="*/ 671 h 1696"/>
                <a:gd name="T68" fmla="*/ 526 w 2123"/>
                <a:gd name="T69" fmla="*/ 995 h 1696"/>
                <a:gd name="T70" fmla="*/ 460 w 2123"/>
                <a:gd name="T71" fmla="*/ 1168 h 1696"/>
                <a:gd name="T72" fmla="*/ 329 w 2123"/>
                <a:gd name="T73" fmla="*/ 1480 h 1696"/>
                <a:gd name="T74" fmla="*/ 323 w 2123"/>
                <a:gd name="T75" fmla="*/ 1696 h 1696"/>
                <a:gd name="T76" fmla="*/ 329 w 2123"/>
                <a:gd name="T77" fmla="*/ 1696 h 1696"/>
                <a:gd name="T78" fmla="*/ 347 w 2123"/>
                <a:gd name="T79" fmla="*/ 1552 h 1696"/>
                <a:gd name="T80" fmla="*/ 580 w 2123"/>
                <a:gd name="T81" fmla="*/ 1043 h 1696"/>
                <a:gd name="T82" fmla="*/ 580 w 2123"/>
                <a:gd name="T83" fmla="*/ 1043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3 w 969"/>
                <a:gd name="T1" fmla="*/ 1186 h 1192"/>
                <a:gd name="T2" fmla="*/ 490 w 969"/>
                <a:gd name="T3" fmla="*/ 1192 h 1192"/>
                <a:gd name="T4" fmla="*/ 580 w 969"/>
                <a:gd name="T5" fmla="*/ 1150 h 1192"/>
                <a:gd name="T6" fmla="*/ 813 w 969"/>
                <a:gd name="T7" fmla="*/ 1085 h 1192"/>
                <a:gd name="T8" fmla="*/ 933 w 969"/>
                <a:gd name="T9" fmla="*/ 1055 h 1192"/>
                <a:gd name="T10" fmla="*/ 759 w 969"/>
                <a:gd name="T11" fmla="*/ 989 h 1192"/>
                <a:gd name="T12" fmla="*/ 556 w 969"/>
                <a:gd name="T13" fmla="*/ 953 h 1192"/>
                <a:gd name="T14" fmla="*/ 197 w 969"/>
                <a:gd name="T15" fmla="*/ 971 h 1192"/>
                <a:gd name="T16" fmla="*/ 299 w 969"/>
                <a:gd name="T17" fmla="*/ 893 h 1192"/>
                <a:gd name="T18" fmla="*/ 496 w 969"/>
                <a:gd name="T19" fmla="*/ 803 h 1192"/>
                <a:gd name="T20" fmla="*/ 694 w 969"/>
                <a:gd name="T21" fmla="*/ 671 h 1192"/>
                <a:gd name="T22" fmla="*/ 700 w 969"/>
                <a:gd name="T23" fmla="*/ 671 h 1192"/>
                <a:gd name="T24" fmla="*/ 712 w 969"/>
                <a:gd name="T25" fmla="*/ 665 h 1192"/>
                <a:gd name="T26" fmla="*/ 753 w 969"/>
                <a:gd name="T27" fmla="*/ 647 h 1192"/>
                <a:gd name="T28" fmla="*/ 777 w 969"/>
                <a:gd name="T29" fmla="*/ 641 h 1192"/>
                <a:gd name="T30" fmla="*/ 789 w 969"/>
                <a:gd name="T31" fmla="*/ 629 h 1192"/>
                <a:gd name="T32" fmla="*/ 795 w 969"/>
                <a:gd name="T33" fmla="*/ 617 h 1192"/>
                <a:gd name="T34" fmla="*/ 789 w 969"/>
                <a:gd name="T35" fmla="*/ 611 h 1192"/>
                <a:gd name="T36" fmla="*/ 783 w 969"/>
                <a:gd name="T37" fmla="*/ 599 h 1192"/>
                <a:gd name="T38" fmla="*/ 783 w 969"/>
                <a:gd name="T39" fmla="*/ 575 h 1192"/>
                <a:gd name="T40" fmla="*/ 795 w 969"/>
                <a:gd name="T41" fmla="*/ 545 h 1192"/>
                <a:gd name="T42" fmla="*/ 807 w 969"/>
                <a:gd name="T43" fmla="*/ 515 h 1192"/>
                <a:gd name="T44" fmla="*/ 825 w 969"/>
                <a:gd name="T45" fmla="*/ 485 h 1192"/>
                <a:gd name="T46" fmla="*/ 837 w 969"/>
                <a:gd name="T47" fmla="*/ 455 h 1192"/>
                <a:gd name="T48" fmla="*/ 843 w 969"/>
                <a:gd name="T49" fmla="*/ 437 h 1192"/>
                <a:gd name="T50" fmla="*/ 849 w 969"/>
                <a:gd name="T51" fmla="*/ 431 h 1192"/>
                <a:gd name="T52" fmla="*/ 849 w 969"/>
                <a:gd name="T53" fmla="*/ 347 h 1192"/>
                <a:gd name="T54" fmla="*/ 849 w 969"/>
                <a:gd name="T55" fmla="*/ 341 h 1192"/>
                <a:gd name="T56" fmla="*/ 855 w 969"/>
                <a:gd name="T57" fmla="*/ 335 h 1192"/>
                <a:gd name="T58" fmla="*/ 873 w 969"/>
                <a:gd name="T59" fmla="*/ 305 h 1192"/>
                <a:gd name="T60" fmla="*/ 885 w 969"/>
                <a:gd name="T61" fmla="*/ 269 h 1192"/>
                <a:gd name="T62" fmla="*/ 897 w 969"/>
                <a:gd name="T63" fmla="*/ 239 h 1192"/>
                <a:gd name="T64" fmla="*/ 903 w 969"/>
                <a:gd name="T65" fmla="*/ 227 h 1192"/>
                <a:gd name="T66" fmla="*/ 909 w 969"/>
                <a:gd name="T67" fmla="*/ 215 h 1192"/>
                <a:gd name="T68" fmla="*/ 927 w 969"/>
                <a:gd name="T69" fmla="*/ 173 h 1192"/>
                <a:gd name="T70" fmla="*/ 945 w 969"/>
                <a:gd name="T71" fmla="*/ 137 h 1192"/>
                <a:gd name="T72" fmla="*/ 951 w 969"/>
                <a:gd name="T73" fmla="*/ 125 h 1192"/>
                <a:gd name="T74" fmla="*/ 951 w 969"/>
                <a:gd name="T75" fmla="*/ 119 h 1192"/>
                <a:gd name="T76" fmla="*/ 969 w 969"/>
                <a:gd name="T77" fmla="*/ 0 h 1192"/>
                <a:gd name="T78" fmla="*/ 945 w 969"/>
                <a:gd name="T79" fmla="*/ 47 h 1192"/>
                <a:gd name="T80" fmla="*/ 783 w 969"/>
                <a:gd name="T81" fmla="*/ 113 h 1192"/>
                <a:gd name="T82" fmla="*/ 706 w 969"/>
                <a:gd name="T83" fmla="*/ 161 h 1192"/>
                <a:gd name="T84" fmla="*/ 460 w 969"/>
                <a:gd name="T85" fmla="*/ 233 h 1192"/>
                <a:gd name="T86" fmla="*/ 281 w 969"/>
                <a:gd name="T87" fmla="*/ 287 h 1192"/>
                <a:gd name="T88" fmla="*/ 173 w 969"/>
                <a:gd name="T89" fmla="*/ 293 h 1192"/>
                <a:gd name="T90" fmla="*/ 12 w 969"/>
                <a:gd name="T91" fmla="*/ 485 h 1192"/>
                <a:gd name="T92" fmla="*/ 0 w 969"/>
                <a:gd name="T93" fmla="*/ 509 h 1192"/>
                <a:gd name="T94" fmla="*/ 0 w 969"/>
                <a:gd name="T95" fmla="*/ 1186 h 1192"/>
                <a:gd name="T96" fmla="*/ 96 w 969"/>
                <a:gd name="T97" fmla="*/ 1180 h 1192"/>
                <a:gd name="T98" fmla="*/ 323 w 969"/>
                <a:gd name="T99" fmla="*/ 1186 h 1192"/>
                <a:gd name="T100" fmla="*/ 323 w 969"/>
                <a:gd name="T101" fmla="*/ 1186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34 w 2176"/>
                <a:gd name="T1" fmla="*/ 767 h 1505"/>
                <a:gd name="T2" fmla="*/ 1190 w 2176"/>
                <a:gd name="T3" fmla="*/ 1235 h 1505"/>
                <a:gd name="T4" fmla="*/ 956 w 2176"/>
                <a:gd name="T5" fmla="*/ 1193 h 1505"/>
                <a:gd name="T6" fmla="*/ 723 w 2176"/>
                <a:gd name="T7" fmla="*/ 1127 h 1505"/>
                <a:gd name="T8" fmla="*/ 442 w 2176"/>
                <a:gd name="T9" fmla="*/ 1109 h 1505"/>
                <a:gd name="T10" fmla="*/ 0 w 2176"/>
                <a:gd name="T11" fmla="*/ 1079 h 1505"/>
                <a:gd name="T12" fmla="*/ 30 w 2176"/>
                <a:gd name="T13" fmla="*/ 1115 h 1505"/>
                <a:gd name="T14" fmla="*/ 496 w 2176"/>
                <a:gd name="T15" fmla="*/ 1133 h 1505"/>
                <a:gd name="T16" fmla="*/ 777 w 2176"/>
                <a:gd name="T17" fmla="*/ 1187 h 1505"/>
                <a:gd name="T18" fmla="*/ 1130 w 2176"/>
                <a:gd name="T19" fmla="*/ 1301 h 1505"/>
                <a:gd name="T20" fmla="*/ 1070 w 2176"/>
                <a:gd name="T21" fmla="*/ 1319 h 1505"/>
                <a:gd name="T22" fmla="*/ 711 w 2176"/>
                <a:gd name="T23" fmla="*/ 1505 h 1505"/>
                <a:gd name="T24" fmla="*/ 765 w 2176"/>
                <a:gd name="T25" fmla="*/ 1481 h 1505"/>
                <a:gd name="T26" fmla="*/ 861 w 2176"/>
                <a:gd name="T27" fmla="*/ 1439 h 1505"/>
                <a:gd name="T28" fmla="*/ 1022 w 2176"/>
                <a:gd name="T29" fmla="*/ 1355 h 1505"/>
                <a:gd name="T30" fmla="*/ 1214 w 2176"/>
                <a:gd name="T31" fmla="*/ 1295 h 1505"/>
                <a:gd name="T32" fmla="*/ 1267 w 2176"/>
                <a:gd name="T33" fmla="*/ 1223 h 1505"/>
                <a:gd name="T34" fmla="*/ 1632 w 2176"/>
                <a:gd name="T35" fmla="*/ 1043 h 1505"/>
                <a:gd name="T36" fmla="*/ 1931 w 2176"/>
                <a:gd name="T37" fmla="*/ 953 h 1505"/>
                <a:gd name="T38" fmla="*/ 2176 w 2176"/>
                <a:gd name="T39" fmla="*/ 821 h 1505"/>
                <a:gd name="T40" fmla="*/ 1961 w 2176"/>
                <a:gd name="T41" fmla="*/ 911 h 1505"/>
                <a:gd name="T42" fmla="*/ 1656 w 2176"/>
                <a:gd name="T43" fmla="*/ 989 h 1505"/>
                <a:gd name="T44" fmla="*/ 1339 w 2176"/>
                <a:gd name="T45" fmla="*/ 1151 h 1505"/>
                <a:gd name="T46" fmla="*/ 1501 w 2176"/>
                <a:gd name="T47" fmla="*/ 905 h 1505"/>
                <a:gd name="T48" fmla="*/ 1620 w 2176"/>
                <a:gd name="T49" fmla="*/ 545 h 1505"/>
                <a:gd name="T50" fmla="*/ 1740 w 2176"/>
                <a:gd name="T51" fmla="*/ 372 h 1505"/>
                <a:gd name="T52" fmla="*/ 1979 w 2176"/>
                <a:gd name="T53" fmla="*/ 60 h 1505"/>
                <a:gd name="T54" fmla="*/ 2003 w 2176"/>
                <a:gd name="T55" fmla="*/ 0 h 1505"/>
                <a:gd name="T56" fmla="*/ 1973 w 2176"/>
                <a:gd name="T57" fmla="*/ 0 h 1505"/>
                <a:gd name="T58" fmla="*/ 1596 w 2176"/>
                <a:gd name="T59" fmla="*/ 480 h 1505"/>
                <a:gd name="T60" fmla="*/ 1477 w 2176"/>
                <a:gd name="T61" fmla="*/ 887 h 1505"/>
                <a:gd name="T62" fmla="*/ 1255 w 2176"/>
                <a:gd name="T63" fmla="*/ 1175 h 1505"/>
                <a:gd name="T64" fmla="*/ 1130 w 2176"/>
                <a:gd name="T65" fmla="*/ 905 h 1505"/>
                <a:gd name="T66" fmla="*/ 1010 w 2176"/>
                <a:gd name="T67" fmla="*/ 540 h 1505"/>
                <a:gd name="T68" fmla="*/ 885 w 2176"/>
                <a:gd name="T69" fmla="*/ 222 h 1505"/>
                <a:gd name="T70" fmla="*/ 789 w 2176"/>
                <a:gd name="T71" fmla="*/ 0 h 1505"/>
                <a:gd name="T72" fmla="*/ 753 w 2176"/>
                <a:gd name="T73" fmla="*/ 0 h 1505"/>
                <a:gd name="T74" fmla="*/ 903 w 2176"/>
                <a:gd name="T75" fmla="*/ 354 h 1505"/>
                <a:gd name="T76" fmla="*/ 1034 w 2176"/>
                <a:gd name="T77" fmla="*/ 767 h 1505"/>
                <a:gd name="T78" fmla="*/ 1034 w 2176"/>
                <a:gd name="T79" fmla="*/ 767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1 w 813"/>
                <a:gd name="T1" fmla="*/ 564 h 804"/>
                <a:gd name="T2" fmla="*/ 329 w 813"/>
                <a:gd name="T3" fmla="*/ 438 h 804"/>
                <a:gd name="T4" fmla="*/ 646 w 813"/>
                <a:gd name="T5" fmla="*/ 216 h 804"/>
                <a:gd name="T6" fmla="*/ 813 w 813"/>
                <a:gd name="T7" fmla="*/ 0 h 804"/>
                <a:gd name="T8" fmla="*/ 676 w 813"/>
                <a:gd name="T9" fmla="*/ 150 h 804"/>
                <a:gd name="T10" fmla="*/ 144 w 813"/>
                <a:gd name="T11" fmla="*/ 504 h 804"/>
                <a:gd name="T12" fmla="*/ 0 w 813"/>
                <a:gd name="T13" fmla="*/ 732 h 804"/>
                <a:gd name="T14" fmla="*/ 0 w 813"/>
                <a:gd name="T15" fmla="*/ 804 h 804"/>
                <a:gd name="T16" fmla="*/ 161 w 813"/>
                <a:gd name="T17" fmla="*/ 564 h 804"/>
                <a:gd name="T18" fmla="*/ 161 w 813"/>
                <a:gd name="T19" fmla="*/ 564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0 w 759"/>
                <a:gd name="T1" fmla="*/ 66 h 107"/>
                <a:gd name="T2" fmla="*/ 759 w 759"/>
                <a:gd name="T3" fmla="*/ 0 h 107"/>
                <a:gd name="T4" fmla="*/ 496 w 759"/>
                <a:gd name="T5" fmla="*/ 36 h 107"/>
                <a:gd name="T6" fmla="*/ 138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0 w 759"/>
                <a:gd name="T15" fmla="*/ 66 h 107"/>
                <a:gd name="T16" fmla="*/ 460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387 w 3169"/>
                <a:gd name="T1" fmla="*/ 239 h 743"/>
                <a:gd name="T2" fmla="*/ 1734 w 3169"/>
                <a:gd name="T3" fmla="*/ 233 h 743"/>
                <a:gd name="T4" fmla="*/ 2087 w 3169"/>
                <a:gd name="T5" fmla="*/ 251 h 743"/>
                <a:gd name="T6" fmla="*/ 2505 w 3169"/>
                <a:gd name="T7" fmla="*/ 233 h 743"/>
                <a:gd name="T8" fmla="*/ 3169 w 3169"/>
                <a:gd name="T9" fmla="*/ 204 h 743"/>
                <a:gd name="T10" fmla="*/ 3115 w 3169"/>
                <a:gd name="T11" fmla="*/ 186 h 743"/>
                <a:gd name="T12" fmla="*/ 2422 w 3169"/>
                <a:gd name="T13" fmla="*/ 221 h 743"/>
                <a:gd name="T14" fmla="*/ 2003 w 3169"/>
                <a:gd name="T15" fmla="*/ 221 h 743"/>
                <a:gd name="T16" fmla="*/ 1459 w 3169"/>
                <a:gd name="T17" fmla="*/ 186 h 743"/>
                <a:gd name="T18" fmla="*/ 1543 w 3169"/>
                <a:gd name="T19" fmla="*/ 168 h 743"/>
                <a:gd name="T20" fmla="*/ 2039 w 3169"/>
                <a:gd name="T21" fmla="*/ 0 h 743"/>
                <a:gd name="T22" fmla="*/ 1961 w 3169"/>
                <a:gd name="T23" fmla="*/ 24 h 743"/>
                <a:gd name="T24" fmla="*/ 1836 w 3169"/>
                <a:gd name="T25" fmla="*/ 66 h 743"/>
                <a:gd name="T26" fmla="*/ 1602 w 3169"/>
                <a:gd name="T27" fmla="*/ 138 h 743"/>
                <a:gd name="T28" fmla="*/ 1339 w 3169"/>
                <a:gd name="T29" fmla="*/ 198 h 743"/>
                <a:gd name="T30" fmla="*/ 1268 w 3169"/>
                <a:gd name="T31" fmla="*/ 251 h 743"/>
                <a:gd name="T32" fmla="*/ 765 w 3169"/>
                <a:gd name="T33" fmla="*/ 413 h 743"/>
                <a:gd name="T34" fmla="*/ 335 w 3169"/>
                <a:gd name="T35" fmla="*/ 503 h 743"/>
                <a:gd name="T36" fmla="*/ 0 w 3169"/>
                <a:gd name="T37" fmla="*/ 617 h 743"/>
                <a:gd name="T38" fmla="*/ 299 w 3169"/>
                <a:gd name="T39" fmla="*/ 539 h 743"/>
                <a:gd name="T40" fmla="*/ 735 w 3169"/>
                <a:gd name="T41" fmla="*/ 449 h 743"/>
                <a:gd name="T42" fmla="*/ 1178 w 3169"/>
                <a:gd name="T43" fmla="*/ 311 h 743"/>
                <a:gd name="T44" fmla="*/ 981 w 3169"/>
                <a:gd name="T45" fmla="*/ 491 h 743"/>
                <a:gd name="T46" fmla="*/ 867 w 3169"/>
                <a:gd name="T47" fmla="*/ 743 h 743"/>
                <a:gd name="T48" fmla="*/ 861 w 3169"/>
                <a:gd name="T49" fmla="*/ 743 h 743"/>
                <a:gd name="T50" fmla="*/ 933 w 3169"/>
                <a:gd name="T51" fmla="*/ 743 h 743"/>
                <a:gd name="T52" fmla="*/ 1022 w 3169"/>
                <a:gd name="T53" fmla="*/ 497 h 743"/>
                <a:gd name="T54" fmla="*/ 1297 w 3169"/>
                <a:gd name="T55" fmla="*/ 281 h 743"/>
                <a:gd name="T56" fmla="*/ 1531 w 3169"/>
                <a:gd name="T57" fmla="*/ 449 h 743"/>
                <a:gd name="T58" fmla="*/ 1770 w 3169"/>
                <a:gd name="T59" fmla="*/ 677 h 743"/>
                <a:gd name="T60" fmla="*/ 1854 w 3169"/>
                <a:gd name="T61" fmla="*/ 743 h 743"/>
                <a:gd name="T62" fmla="*/ 1919 w 3169"/>
                <a:gd name="T63" fmla="*/ 743 h 743"/>
                <a:gd name="T64" fmla="*/ 1692 w 3169"/>
                <a:gd name="T65" fmla="*/ 527 h 743"/>
                <a:gd name="T66" fmla="*/ 1387 w 3169"/>
                <a:gd name="T67" fmla="*/ 239 h 743"/>
                <a:gd name="T68" fmla="*/ 1387 w 3169"/>
                <a:gd name="T69" fmla="*/ 239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42 w 2153"/>
                <a:gd name="T1" fmla="*/ 851 h 1930"/>
                <a:gd name="T2" fmla="*/ 1937 w 2153"/>
                <a:gd name="T3" fmla="*/ 1019 h 1930"/>
                <a:gd name="T4" fmla="*/ 2051 w 2153"/>
                <a:gd name="T5" fmla="*/ 1168 h 1930"/>
                <a:gd name="T6" fmla="*/ 2117 w 2153"/>
                <a:gd name="T7" fmla="*/ 1246 h 1930"/>
                <a:gd name="T8" fmla="*/ 2153 w 2153"/>
                <a:gd name="T9" fmla="*/ 1294 h 1930"/>
                <a:gd name="T10" fmla="*/ 1889 w 2153"/>
                <a:gd name="T11" fmla="*/ 977 h 1930"/>
                <a:gd name="T12" fmla="*/ 1860 w 2153"/>
                <a:gd name="T13" fmla="*/ 929 h 1930"/>
                <a:gd name="T14" fmla="*/ 1782 w 2153"/>
                <a:gd name="T15" fmla="*/ 1240 h 1930"/>
                <a:gd name="T16" fmla="*/ 1770 w 2153"/>
                <a:gd name="T17" fmla="*/ 1486 h 1930"/>
                <a:gd name="T18" fmla="*/ 1818 w 2153"/>
                <a:gd name="T19" fmla="*/ 1906 h 1930"/>
                <a:gd name="T20" fmla="*/ 1788 w 2153"/>
                <a:gd name="T21" fmla="*/ 1930 h 1930"/>
                <a:gd name="T22" fmla="*/ 1746 w 2153"/>
                <a:gd name="T23" fmla="*/ 1534 h 1930"/>
                <a:gd name="T24" fmla="*/ 1728 w 2153"/>
                <a:gd name="T25" fmla="*/ 1288 h 1930"/>
                <a:gd name="T26" fmla="*/ 1764 w 2153"/>
                <a:gd name="T27" fmla="*/ 1085 h 1930"/>
                <a:gd name="T28" fmla="*/ 1770 w 2153"/>
                <a:gd name="T29" fmla="*/ 875 h 1930"/>
                <a:gd name="T30" fmla="*/ 1268 w 2153"/>
                <a:gd name="T31" fmla="*/ 1007 h 1930"/>
                <a:gd name="T32" fmla="*/ 825 w 2153"/>
                <a:gd name="T33" fmla="*/ 1132 h 1930"/>
                <a:gd name="T34" fmla="*/ 323 w 2153"/>
                <a:gd name="T35" fmla="*/ 1312 h 1930"/>
                <a:gd name="T36" fmla="*/ 18 w 2153"/>
                <a:gd name="T37" fmla="*/ 1420 h 1930"/>
                <a:gd name="T38" fmla="*/ 311 w 2153"/>
                <a:gd name="T39" fmla="*/ 1282 h 1930"/>
                <a:gd name="T40" fmla="*/ 682 w 2153"/>
                <a:gd name="T41" fmla="*/ 1144 h 1930"/>
                <a:gd name="T42" fmla="*/ 1022 w 2153"/>
                <a:gd name="T43" fmla="*/ 1037 h 1930"/>
                <a:gd name="T44" fmla="*/ 1411 w 2153"/>
                <a:gd name="T45" fmla="*/ 929 h 1930"/>
                <a:gd name="T46" fmla="*/ 1692 w 2153"/>
                <a:gd name="T47" fmla="*/ 815 h 1930"/>
                <a:gd name="T48" fmla="*/ 1333 w 2153"/>
                <a:gd name="T49" fmla="*/ 623 h 1930"/>
                <a:gd name="T50" fmla="*/ 861 w 2153"/>
                <a:gd name="T51" fmla="*/ 515 h 1930"/>
                <a:gd name="T52" fmla="*/ 227 w 2153"/>
                <a:gd name="T53" fmla="*/ 161 h 1930"/>
                <a:gd name="T54" fmla="*/ 0 w 2153"/>
                <a:gd name="T55" fmla="*/ 83 h 1930"/>
                <a:gd name="T56" fmla="*/ 329 w 2153"/>
                <a:gd name="T57" fmla="*/ 179 h 1930"/>
                <a:gd name="T58" fmla="*/ 712 w 2153"/>
                <a:gd name="T59" fmla="*/ 383 h 1930"/>
                <a:gd name="T60" fmla="*/ 933 w 2153"/>
                <a:gd name="T61" fmla="*/ 491 h 1930"/>
                <a:gd name="T62" fmla="*/ 1351 w 2153"/>
                <a:gd name="T63" fmla="*/ 593 h 1930"/>
                <a:gd name="T64" fmla="*/ 1650 w 2153"/>
                <a:gd name="T65" fmla="*/ 743 h 1930"/>
                <a:gd name="T66" fmla="*/ 1423 w 2153"/>
                <a:gd name="T67" fmla="*/ 461 h 1930"/>
                <a:gd name="T68" fmla="*/ 1286 w 2153"/>
                <a:gd name="T69" fmla="*/ 191 h 1930"/>
                <a:gd name="T70" fmla="*/ 1154 w 2153"/>
                <a:gd name="T71" fmla="*/ 0 h 1930"/>
                <a:gd name="T72" fmla="*/ 1339 w 2153"/>
                <a:gd name="T73" fmla="*/ 215 h 1930"/>
                <a:gd name="T74" fmla="*/ 1489 w 2153"/>
                <a:gd name="T75" fmla="*/ 485 h 1930"/>
                <a:gd name="T76" fmla="*/ 1746 w 2153"/>
                <a:gd name="T77" fmla="*/ 803 h 1930"/>
                <a:gd name="T78" fmla="*/ 1842 w 2153"/>
                <a:gd name="T79" fmla="*/ 851 h 1930"/>
                <a:gd name="T80" fmla="*/ 1842 w 2153"/>
                <a:gd name="T81" fmla="*/ 851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9413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9414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C141A-7732-4074-82CD-9A03016B6A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2B17E5-9EE2-4CF6-A64A-27D16ACCF2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1016B3-A261-4940-BC82-1DB9162EE0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CBB8A-2B91-4FF0-B8B2-7D9967F09E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4BA52F-88FF-4F50-8B97-A2AB998938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0E575C-30CC-4B37-99A5-302C1F0410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AEDF6D-2422-426A-BCD8-F5B08657A3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78846D-8CF9-4417-BBAF-122BCA06DF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402D1-5114-418E-AA89-3696A29A05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BC5D0-0E06-4DEA-BC64-C437A1EEA8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A53097-F73E-4D0F-8632-DD328BBAA2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B05FEF-1062-4716-9C66-B5D1216397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8371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3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80 w 2123"/>
                <a:gd name="T1" fmla="*/ 1043 h 1696"/>
                <a:gd name="T2" fmla="*/ 544 w 2123"/>
                <a:gd name="T3" fmla="*/ 683 h 1696"/>
                <a:gd name="T4" fmla="*/ 670 w 2123"/>
                <a:gd name="T5" fmla="*/ 395 h 1696"/>
                <a:gd name="T6" fmla="*/ 927 w 2123"/>
                <a:gd name="T7" fmla="*/ 587 h 1696"/>
                <a:gd name="T8" fmla="*/ 1214 w 2123"/>
                <a:gd name="T9" fmla="*/ 869 h 1696"/>
                <a:gd name="T10" fmla="*/ 1483 w 2123"/>
                <a:gd name="T11" fmla="*/ 1109 h 1696"/>
                <a:gd name="T12" fmla="*/ 1800 w 2123"/>
                <a:gd name="T13" fmla="*/ 1360 h 1696"/>
                <a:gd name="T14" fmla="*/ 1883 w 2123"/>
                <a:gd name="T15" fmla="*/ 1414 h 1696"/>
                <a:gd name="T16" fmla="*/ 1836 w 2123"/>
                <a:gd name="T17" fmla="*/ 1354 h 1696"/>
                <a:gd name="T18" fmla="*/ 1411 w 2123"/>
                <a:gd name="T19" fmla="*/ 1001 h 1696"/>
                <a:gd name="T20" fmla="*/ 1088 w 2123"/>
                <a:gd name="T21" fmla="*/ 683 h 1696"/>
                <a:gd name="T22" fmla="*/ 723 w 2123"/>
                <a:gd name="T23" fmla="*/ 329 h 1696"/>
                <a:gd name="T24" fmla="*/ 999 w 2123"/>
                <a:gd name="T25" fmla="*/ 311 h 1696"/>
                <a:gd name="T26" fmla="*/ 1286 w 2123"/>
                <a:gd name="T27" fmla="*/ 317 h 1696"/>
                <a:gd name="T28" fmla="*/ 1614 w 2123"/>
                <a:gd name="T29" fmla="*/ 269 h 1696"/>
                <a:gd name="T30" fmla="*/ 2123 w 2123"/>
                <a:gd name="T31" fmla="*/ 197 h 1696"/>
                <a:gd name="T32" fmla="*/ 2075 w 2123"/>
                <a:gd name="T33" fmla="*/ 173 h 1696"/>
                <a:gd name="T34" fmla="*/ 1543 w 2123"/>
                <a:gd name="T35" fmla="*/ 257 h 1696"/>
                <a:gd name="T36" fmla="*/ 1208 w 2123"/>
                <a:gd name="T37" fmla="*/ 275 h 1696"/>
                <a:gd name="T38" fmla="*/ 759 w 2123"/>
                <a:gd name="T39" fmla="*/ 257 h 1696"/>
                <a:gd name="T40" fmla="*/ 819 w 2123"/>
                <a:gd name="T41" fmla="*/ 227 h 1696"/>
                <a:gd name="T42" fmla="*/ 1142 w 2123"/>
                <a:gd name="T43" fmla="*/ 0 h 1696"/>
                <a:gd name="T44" fmla="*/ 1088 w 2123"/>
                <a:gd name="T45" fmla="*/ 30 h 1696"/>
                <a:gd name="T46" fmla="*/ 1010 w 2123"/>
                <a:gd name="T47" fmla="*/ 84 h 1696"/>
                <a:gd name="T48" fmla="*/ 855 w 2123"/>
                <a:gd name="T49" fmla="*/ 191 h 1696"/>
                <a:gd name="T50" fmla="*/ 670 w 2123"/>
                <a:gd name="T51" fmla="*/ 281 h 1696"/>
                <a:gd name="T52" fmla="*/ 634 w 2123"/>
                <a:gd name="T53" fmla="*/ 359 h 1696"/>
                <a:gd name="T54" fmla="*/ 305 w 2123"/>
                <a:gd name="T55" fmla="*/ 587 h 1696"/>
                <a:gd name="T56" fmla="*/ 0 w 2123"/>
                <a:gd name="T57" fmla="*/ 725 h 1696"/>
                <a:gd name="T58" fmla="*/ 0 w 2123"/>
                <a:gd name="T59" fmla="*/ 731 h 1696"/>
                <a:gd name="T60" fmla="*/ 0 w 2123"/>
                <a:gd name="T61" fmla="*/ 767 h 1696"/>
                <a:gd name="T62" fmla="*/ 299 w 2123"/>
                <a:gd name="T63" fmla="*/ 635 h 1696"/>
                <a:gd name="T64" fmla="*/ 592 w 2123"/>
                <a:gd name="T65" fmla="*/ 431 h 1696"/>
                <a:gd name="T66" fmla="*/ 508 w 2123"/>
                <a:gd name="T67" fmla="*/ 671 h 1696"/>
                <a:gd name="T68" fmla="*/ 526 w 2123"/>
                <a:gd name="T69" fmla="*/ 995 h 1696"/>
                <a:gd name="T70" fmla="*/ 460 w 2123"/>
                <a:gd name="T71" fmla="*/ 1168 h 1696"/>
                <a:gd name="T72" fmla="*/ 329 w 2123"/>
                <a:gd name="T73" fmla="*/ 1480 h 1696"/>
                <a:gd name="T74" fmla="*/ 323 w 2123"/>
                <a:gd name="T75" fmla="*/ 1696 h 1696"/>
                <a:gd name="T76" fmla="*/ 329 w 2123"/>
                <a:gd name="T77" fmla="*/ 1696 h 1696"/>
                <a:gd name="T78" fmla="*/ 347 w 2123"/>
                <a:gd name="T79" fmla="*/ 1552 h 1696"/>
                <a:gd name="T80" fmla="*/ 580 w 2123"/>
                <a:gd name="T81" fmla="*/ 1043 h 1696"/>
                <a:gd name="T82" fmla="*/ 580 w 2123"/>
                <a:gd name="T83" fmla="*/ 1043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4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5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3 w 969"/>
                <a:gd name="T1" fmla="*/ 1186 h 1192"/>
                <a:gd name="T2" fmla="*/ 490 w 969"/>
                <a:gd name="T3" fmla="*/ 1192 h 1192"/>
                <a:gd name="T4" fmla="*/ 580 w 969"/>
                <a:gd name="T5" fmla="*/ 1150 h 1192"/>
                <a:gd name="T6" fmla="*/ 813 w 969"/>
                <a:gd name="T7" fmla="*/ 1085 h 1192"/>
                <a:gd name="T8" fmla="*/ 933 w 969"/>
                <a:gd name="T9" fmla="*/ 1055 h 1192"/>
                <a:gd name="T10" fmla="*/ 759 w 969"/>
                <a:gd name="T11" fmla="*/ 989 h 1192"/>
                <a:gd name="T12" fmla="*/ 556 w 969"/>
                <a:gd name="T13" fmla="*/ 953 h 1192"/>
                <a:gd name="T14" fmla="*/ 197 w 969"/>
                <a:gd name="T15" fmla="*/ 971 h 1192"/>
                <a:gd name="T16" fmla="*/ 299 w 969"/>
                <a:gd name="T17" fmla="*/ 893 h 1192"/>
                <a:gd name="T18" fmla="*/ 496 w 969"/>
                <a:gd name="T19" fmla="*/ 803 h 1192"/>
                <a:gd name="T20" fmla="*/ 694 w 969"/>
                <a:gd name="T21" fmla="*/ 671 h 1192"/>
                <a:gd name="T22" fmla="*/ 700 w 969"/>
                <a:gd name="T23" fmla="*/ 671 h 1192"/>
                <a:gd name="T24" fmla="*/ 712 w 969"/>
                <a:gd name="T25" fmla="*/ 665 h 1192"/>
                <a:gd name="T26" fmla="*/ 753 w 969"/>
                <a:gd name="T27" fmla="*/ 647 h 1192"/>
                <a:gd name="T28" fmla="*/ 777 w 969"/>
                <a:gd name="T29" fmla="*/ 641 h 1192"/>
                <a:gd name="T30" fmla="*/ 789 w 969"/>
                <a:gd name="T31" fmla="*/ 629 h 1192"/>
                <a:gd name="T32" fmla="*/ 795 w 969"/>
                <a:gd name="T33" fmla="*/ 617 h 1192"/>
                <a:gd name="T34" fmla="*/ 789 w 969"/>
                <a:gd name="T35" fmla="*/ 611 h 1192"/>
                <a:gd name="T36" fmla="*/ 783 w 969"/>
                <a:gd name="T37" fmla="*/ 599 h 1192"/>
                <a:gd name="T38" fmla="*/ 783 w 969"/>
                <a:gd name="T39" fmla="*/ 575 h 1192"/>
                <a:gd name="T40" fmla="*/ 795 w 969"/>
                <a:gd name="T41" fmla="*/ 545 h 1192"/>
                <a:gd name="T42" fmla="*/ 807 w 969"/>
                <a:gd name="T43" fmla="*/ 515 h 1192"/>
                <a:gd name="T44" fmla="*/ 825 w 969"/>
                <a:gd name="T45" fmla="*/ 485 h 1192"/>
                <a:gd name="T46" fmla="*/ 837 w 969"/>
                <a:gd name="T47" fmla="*/ 455 h 1192"/>
                <a:gd name="T48" fmla="*/ 843 w 969"/>
                <a:gd name="T49" fmla="*/ 437 h 1192"/>
                <a:gd name="T50" fmla="*/ 849 w 969"/>
                <a:gd name="T51" fmla="*/ 431 h 1192"/>
                <a:gd name="T52" fmla="*/ 849 w 969"/>
                <a:gd name="T53" fmla="*/ 347 h 1192"/>
                <a:gd name="T54" fmla="*/ 849 w 969"/>
                <a:gd name="T55" fmla="*/ 341 h 1192"/>
                <a:gd name="T56" fmla="*/ 855 w 969"/>
                <a:gd name="T57" fmla="*/ 335 h 1192"/>
                <a:gd name="T58" fmla="*/ 873 w 969"/>
                <a:gd name="T59" fmla="*/ 305 h 1192"/>
                <a:gd name="T60" fmla="*/ 885 w 969"/>
                <a:gd name="T61" fmla="*/ 269 h 1192"/>
                <a:gd name="T62" fmla="*/ 897 w 969"/>
                <a:gd name="T63" fmla="*/ 239 h 1192"/>
                <a:gd name="T64" fmla="*/ 903 w 969"/>
                <a:gd name="T65" fmla="*/ 227 h 1192"/>
                <a:gd name="T66" fmla="*/ 909 w 969"/>
                <a:gd name="T67" fmla="*/ 215 h 1192"/>
                <a:gd name="T68" fmla="*/ 927 w 969"/>
                <a:gd name="T69" fmla="*/ 173 h 1192"/>
                <a:gd name="T70" fmla="*/ 945 w 969"/>
                <a:gd name="T71" fmla="*/ 137 h 1192"/>
                <a:gd name="T72" fmla="*/ 951 w 969"/>
                <a:gd name="T73" fmla="*/ 125 h 1192"/>
                <a:gd name="T74" fmla="*/ 951 w 969"/>
                <a:gd name="T75" fmla="*/ 119 h 1192"/>
                <a:gd name="T76" fmla="*/ 969 w 969"/>
                <a:gd name="T77" fmla="*/ 0 h 1192"/>
                <a:gd name="T78" fmla="*/ 945 w 969"/>
                <a:gd name="T79" fmla="*/ 47 h 1192"/>
                <a:gd name="T80" fmla="*/ 783 w 969"/>
                <a:gd name="T81" fmla="*/ 113 h 1192"/>
                <a:gd name="T82" fmla="*/ 706 w 969"/>
                <a:gd name="T83" fmla="*/ 161 h 1192"/>
                <a:gd name="T84" fmla="*/ 460 w 969"/>
                <a:gd name="T85" fmla="*/ 233 h 1192"/>
                <a:gd name="T86" fmla="*/ 281 w 969"/>
                <a:gd name="T87" fmla="*/ 287 h 1192"/>
                <a:gd name="T88" fmla="*/ 173 w 969"/>
                <a:gd name="T89" fmla="*/ 293 h 1192"/>
                <a:gd name="T90" fmla="*/ 12 w 969"/>
                <a:gd name="T91" fmla="*/ 485 h 1192"/>
                <a:gd name="T92" fmla="*/ 0 w 969"/>
                <a:gd name="T93" fmla="*/ 509 h 1192"/>
                <a:gd name="T94" fmla="*/ 0 w 969"/>
                <a:gd name="T95" fmla="*/ 1186 h 1192"/>
                <a:gd name="T96" fmla="*/ 96 w 969"/>
                <a:gd name="T97" fmla="*/ 1180 h 1192"/>
                <a:gd name="T98" fmla="*/ 323 w 969"/>
                <a:gd name="T99" fmla="*/ 1186 h 1192"/>
                <a:gd name="T100" fmla="*/ 323 w 969"/>
                <a:gd name="T101" fmla="*/ 1186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6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7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34 w 2176"/>
                <a:gd name="T1" fmla="*/ 767 h 1505"/>
                <a:gd name="T2" fmla="*/ 1190 w 2176"/>
                <a:gd name="T3" fmla="*/ 1235 h 1505"/>
                <a:gd name="T4" fmla="*/ 956 w 2176"/>
                <a:gd name="T5" fmla="*/ 1193 h 1505"/>
                <a:gd name="T6" fmla="*/ 723 w 2176"/>
                <a:gd name="T7" fmla="*/ 1127 h 1505"/>
                <a:gd name="T8" fmla="*/ 442 w 2176"/>
                <a:gd name="T9" fmla="*/ 1109 h 1505"/>
                <a:gd name="T10" fmla="*/ 0 w 2176"/>
                <a:gd name="T11" fmla="*/ 1079 h 1505"/>
                <a:gd name="T12" fmla="*/ 30 w 2176"/>
                <a:gd name="T13" fmla="*/ 1115 h 1505"/>
                <a:gd name="T14" fmla="*/ 496 w 2176"/>
                <a:gd name="T15" fmla="*/ 1133 h 1505"/>
                <a:gd name="T16" fmla="*/ 777 w 2176"/>
                <a:gd name="T17" fmla="*/ 1187 h 1505"/>
                <a:gd name="T18" fmla="*/ 1130 w 2176"/>
                <a:gd name="T19" fmla="*/ 1301 h 1505"/>
                <a:gd name="T20" fmla="*/ 1070 w 2176"/>
                <a:gd name="T21" fmla="*/ 1319 h 1505"/>
                <a:gd name="T22" fmla="*/ 711 w 2176"/>
                <a:gd name="T23" fmla="*/ 1505 h 1505"/>
                <a:gd name="T24" fmla="*/ 765 w 2176"/>
                <a:gd name="T25" fmla="*/ 1481 h 1505"/>
                <a:gd name="T26" fmla="*/ 861 w 2176"/>
                <a:gd name="T27" fmla="*/ 1439 h 1505"/>
                <a:gd name="T28" fmla="*/ 1022 w 2176"/>
                <a:gd name="T29" fmla="*/ 1355 h 1505"/>
                <a:gd name="T30" fmla="*/ 1214 w 2176"/>
                <a:gd name="T31" fmla="*/ 1295 h 1505"/>
                <a:gd name="T32" fmla="*/ 1267 w 2176"/>
                <a:gd name="T33" fmla="*/ 1223 h 1505"/>
                <a:gd name="T34" fmla="*/ 1632 w 2176"/>
                <a:gd name="T35" fmla="*/ 1043 h 1505"/>
                <a:gd name="T36" fmla="*/ 1931 w 2176"/>
                <a:gd name="T37" fmla="*/ 953 h 1505"/>
                <a:gd name="T38" fmla="*/ 2176 w 2176"/>
                <a:gd name="T39" fmla="*/ 821 h 1505"/>
                <a:gd name="T40" fmla="*/ 1961 w 2176"/>
                <a:gd name="T41" fmla="*/ 911 h 1505"/>
                <a:gd name="T42" fmla="*/ 1656 w 2176"/>
                <a:gd name="T43" fmla="*/ 989 h 1505"/>
                <a:gd name="T44" fmla="*/ 1339 w 2176"/>
                <a:gd name="T45" fmla="*/ 1151 h 1505"/>
                <a:gd name="T46" fmla="*/ 1501 w 2176"/>
                <a:gd name="T47" fmla="*/ 905 h 1505"/>
                <a:gd name="T48" fmla="*/ 1620 w 2176"/>
                <a:gd name="T49" fmla="*/ 545 h 1505"/>
                <a:gd name="T50" fmla="*/ 1740 w 2176"/>
                <a:gd name="T51" fmla="*/ 372 h 1505"/>
                <a:gd name="T52" fmla="*/ 1979 w 2176"/>
                <a:gd name="T53" fmla="*/ 60 h 1505"/>
                <a:gd name="T54" fmla="*/ 2003 w 2176"/>
                <a:gd name="T55" fmla="*/ 0 h 1505"/>
                <a:gd name="T56" fmla="*/ 1973 w 2176"/>
                <a:gd name="T57" fmla="*/ 0 h 1505"/>
                <a:gd name="T58" fmla="*/ 1596 w 2176"/>
                <a:gd name="T59" fmla="*/ 480 h 1505"/>
                <a:gd name="T60" fmla="*/ 1477 w 2176"/>
                <a:gd name="T61" fmla="*/ 887 h 1505"/>
                <a:gd name="T62" fmla="*/ 1255 w 2176"/>
                <a:gd name="T63" fmla="*/ 1175 h 1505"/>
                <a:gd name="T64" fmla="*/ 1130 w 2176"/>
                <a:gd name="T65" fmla="*/ 905 h 1505"/>
                <a:gd name="T66" fmla="*/ 1010 w 2176"/>
                <a:gd name="T67" fmla="*/ 540 h 1505"/>
                <a:gd name="T68" fmla="*/ 885 w 2176"/>
                <a:gd name="T69" fmla="*/ 222 h 1505"/>
                <a:gd name="T70" fmla="*/ 789 w 2176"/>
                <a:gd name="T71" fmla="*/ 0 h 1505"/>
                <a:gd name="T72" fmla="*/ 753 w 2176"/>
                <a:gd name="T73" fmla="*/ 0 h 1505"/>
                <a:gd name="T74" fmla="*/ 903 w 2176"/>
                <a:gd name="T75" fmla="*/ 354 h 1505"/>
                <a:gd name="T76" fmla="*/ 1034 w 2176"/>
                <a:gd name="T77" fmla="*/ 767 h 1505"/>
                <a:gd name="T78" fmla="*/ 1034 w 2176"/>
                <a:gd name="T79" fmla="*/ 767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8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1 w 813"/>
                <a:gd name="T1" fmla="*/ 564 h 804"/>
                <a:gd name="T2" fmla="*/ 329 w 813"/>
                <a:gd name="T3" fmla="*/ 438 h 804"/>
                <a:gd name="T4" fmla="*/ 646 w 813"/>
                <a:gd name="T5" fmla="*/ 216 h 804"/>
                <a:gd name="T6" fmla="*/ 813 w 813"/>
                <a:gd name="T7" fmla="*/ 0 h 804"/>
                <a:gd name="T8" fmla="*/ 676 w 813"/>
                <a:gd name="T9" fmla="*/ 150 h 804"/>
                <a:gd name="T10" fmla="*/ 144 w 813"/>
                <a:gd name="T11" fmla="*/ 504 h 804"/>
                <a:gd name="T12" fmla="*/ 0 w 813"/>
                <a:gd name="T13" fmla="*/ 732 h 804"/>
                <a:gd name="T14" fmla="*/ 0 w 813"/>
                <a:gd name="T15" fmla="*/ 804 h 804"/>
                <a:gd name="T16" fmla="*/ 161 w 813"/>
                <a:gd name="T17" fmla="*/ 564 h 804"/>
                <a:gd name="T18" fmla="*/ 161 w 813"/>
                <a:gd name="T19" fmla="*/ 564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9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0 w 759"/>
                <a:gd name="T1" fmla="*/ 66 h 107"/>
                <a:gd name="T2" fmla="*/ 759 w 759"/>
                <a:gd name="T3" fmla="*/ 0 h 107"/>
                <a:gd name="T4" fmla="*/ 496 w 759"/>
                <a:gd name="T5" fmla="*/ 36 h 107"/>
                <a:gd name="T6" fmla="*/ 138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0 w 759"/>
                <a:gd name="T15" fmla="*/ 66 h 107"/>
                <a:gd name="T16" fmla="*/ 460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0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387 w 3169"/>
                <a:gd name="T1" fmla="*/ 239 h 743"/>
                <a:gd name="T2" fmla="*/ 1734 w 3169"/>
                <a:gd name="T3" fmla="*/ 233 h 743"/>
                <a:gd name="T4" fmla="*/ 2087 w 3169"/>
                <a:gd name="T5" fmla="*/ 251 h 743"/>
                <a:gd name="T6" fmla="*/ 2505 w 3169"/>
                <a:gd name="T7" fmla="*/ 233 h 743"/>
                <a:gd name="T8" fmla="*/ 3169 w 3169"/>
                <a:gd name="T9" fmla="*/ 204 h 743"/>
                <a:gd name="T10" fmla="*/ 3115 w 3169"/>
                <a:gd name="T11" fmla="*/ 186 h 743"/>
                <a:gd name="T12" fmla="*/ 2422 w 3169"/>
                <a:gd name="T13" fmla="*/ 221 h 743"/>
                <a:gd name="T14" fmla="*/ 2003 w 3169"/>
                <a:gd name="T15" fmla="*/ 221 h 743"/>
                <a:gd name="T16" fmla="*/ 1459 w 3169"/>
                <a:gd name="T17" fmla="*/ 186 h 743"/>
                <a:gd name="T18" fmla="*/ 1543 w 3169"/>
                <a:gd name="T19" fmla="*/ 168 h 743"/>
                <a:gd name="T20" fmla="*/ 2039 w 3169"/>
                <a:gd name="T21" fmla="*/ 0 h 743"/>
                <a:gd name="T22" fmla="*/ 1961 w 3169"/>
                <a:gd name="T23" fmla="*/ 24 h 743"/>
                <a:gd name="T24" fmla="*/ 1836 w 3169"/>
                <a:gd name="T25" fmla="*/ 66 h 743"/>
                <a:gd name="T26" fmla="*/ 1602 w 3169"/>
                <a:gd name="T27" fmla="*/ 138 h 743"/>
                <a:gd name="T28" fmla="*/ 1339 w 3169"/>
                <a:gd name="T29" fmla="*/ 198 h 743"/>
                <a:gd name="T30" fmla="*/ 1268 w 3169"/>
                <a:gd name="T31" fmla="*/ 251 h 743"/>
                <a:gd name="T32" fmla="*/ 765 w 3169"/>
                <a:gd name="T33" fmla="*/ 413 h 743"/>
                <a:gd name="T34" fmla="*/ 335 w 3169"/>
                <a:gd name="T35" fmla="*/ 503 h 743"/>
                <a:gd name="T36" fmla="*/ 0 w 3169"/>
                <a:gd name="T37" fmla="*/ 617 h 743"/>
                <a:gd name="T38" fmla="*/ 299 w 3169"/>
                <a:gd name="T39" fmla="*/ 539 h 743"/>
                <a:gd name="T40" fmla="*/ 735 w 3169"/>
                <a:gd name="T41" fmla="*/ 449 h 743"/>
                <a:gd name="T42" fmla="*/ 1178 w 3169"/>
                <a:gd name="T43" fmla="*/ 311 h 743"/>
                <a:gd name="T44" fmla="*/ 981 w 3169"/>
                <a:gd name="T45" fmla="*/ 491 h 743"/>
                <a:gd name="T46" fmla="*/ 867 w 3169"/>
                <a:gd name="T47" fmla="*/ 743 h 743"/>
                <a:gd name="T48" fmla="*/ 861 w 3169"/>
                <a:gd name="T49" fmla="*/ 743 h 743"/>
                <a:gd name="T50" fmla="*/ 933 w 3169"/>
                <a:gd name="T51" fmla="*/ 743 h 743"/>
                <a:gd name="T52" fmla="*/ 1022 w 3169"/>
                <a:gd name="T53" fmla="*/ 497 h 743"/>
                <a:gd name="T54" fmla="*/ 1297 w 3169"/>
                <a:gd name="T55" fmla="*/ 281 h 743"/>
                <a:gd name="T56" fmla="*/ 1531 w 3169"/>
                <a:gd name="T57" fmla="*/ 449 h 743"/>
                <a:gd name="T58" fmla="*/ 1770 w 3169"/>
                <a:gd name="T59" fmla="*/ 677 h 743"/>
                <a:gd name="T60" fmla="*/ 1854 w 3169"/>
                <a:gd name="T61" fmla="*/ 743 h 743"/>
                <a:gd name="T62" fmla="*/ 1919 w 3169"/>
                <a:gd name="T63" fmla="*/ 743 h 743"/>
                <a:gd name="T64" fmla="*/ 1692 w 3169"/>
                <a:gd name="T65" fmla="*/ 527 h 743"/>
                <a:gd name="T66" fmla="*/ 1387 w 3169"/>
                <a:gd name="T67" fmla="*/ 239 h 743"/>
                <a:gd name="T68" fmla="*/ 1387 w 3169"/>
                <a:gd name="T69" fmla="*/ 239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1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2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382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383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8384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6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7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387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9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42 w 2153"/>
                <a:gd name="T1" fmla="*/ 851 h 1930"/>
                <a:gd name="T2" fmla="*/ 1937 w 2153"/>
                <a:gd name="T3" fmla="*/ 1019 h 1930"/>
                <a:gd name="T4" fmla="*/ 2051 w 2153"/>
                <a:gd name="T5" fmla="*/ 1168 h 1930"/>
                <a:gd name="T6" fmla="*/ 2117 w 2153"/>
                <a:gd name="T7" fmla="*/ 1246 h 1930"/>
                <a:gd name="T8" fmla="*/ 2153 w 2153"/>
                <a:gd name="T9" fmla="*/ 1294 h 1930"/>
                <a:gd name="T10" fmla="*/ 1889 w 2153"/>
                <a:gd name="T11" fmla="*/ 977 h 1930"/>
                <a:gd name="T12" fmla="*/ 1860 w 2153"/>
                <a:gd name="T13" fmla="*/ 929 h 1930"/>
                <a:gd name="T14" fmla="*/ 1782 w 2153"/>
                <a:gd name="T15" fmla="*/ 1240 h 1930"/>
                <a:gd name="T16" fmla="*/ 1770 w 2153"/>
                <a:gd name="T17" fmla="*/ 1486 h 1930"/>
                <a:gd name="T18" fmla="*/ 1818 w 2153"/>
                <a:gd name="T19" fmla="*/ 1906 h 1930"/>
                <a:gd name="T20" fmla="*/ 1788 w 2153"/>
                <a:gd name="T21" fmla="*/ 1930 h 1930"/>
                <a:gd name="T22" fmla="*/ 1746 w 2153"/>
                <a:gd name="T23" fmla="*/ 1534 h 1930"/>
                <a:gd name="T24" fmla="*/ 1728 w 2153"/>
                <a:gd name="T25" fmla="*/ 1288 h 1930"/>
                <a:gd name="T26" fmla="*/ 1764 w 2153"/>
                <a:gd name="T27" fmla="*/ 1085 h 1930"/>
                <a:gd name="T28" fmla="*/ 1770 w 2153"/>
                <a:gd name="T29" fmla="*/ 875 h 1930"/>
                <a:gd name="T30" fmla="*/ 1268 w 2153"/>
                <a:gd name="T31" fmla="*/ 1007 h 1930"/>
                <a:gd name="T32" fmla="*/ 825 w 2153"/>
                <a:gd name="T33" fmla="*/ 1132 h 1930"/>
                <a:gd name="T34" fmla="*/ 323 w 2153"/>
                <a:gd name="T35" fmla="*/ 1312 h 1930"/>
                <a:gd name="T36" fmla="*/ 18 w 2153"/>
                <a:gd name="T37" fmla="*/ 1420 h 1930"/>
                <a:gd name="T38" fmla="*/ 311 w 2153"/>
                <a:gd name="T39" fmla="*/ 1282 h 1930"/>
                <a:gd name="T40" fmla="*/ 682 w 2153"/>
                <a:gd name="T41" fmla="*/ 1144 h 1930"/>
                <a:gd name="T42" fmla="*/ 1022 w 2153"/>
                <a:gd name="T43" fmla="*/ 1037 h 1930"/>
                <a:gd name="T44" fmla="*/ 1411 w 2153"/>
                <a:gd name="T45" fmla="*/ 929 h 1930"/>
                <a:gd name="T46" fmla="*/ 1692 w 2153"/>
                <a:gd name="T47" fmla="*/ 815 h 1930"/>
                <a:gd name="T48" fmla="*/ 1333 w 2153"/>
                <a:gd name="T49" fmla="*/ 623 h 1930"/>
                <a:gd name="T50" fmla="*/ 861 w 2153"/>
                <a:gd name="T51" fmla="*/ 515 h 1930"/>
                <a:gd name="T52" fmla="*/ 227 w 2153"/>
                <a:gd name="T53" fmla="*/ 161 h 1930"/>
                <a:gd name="T54" fmla="*/ 0 w 2153"/>
                <a:gd name="T55" fmla="*/ 83 h 1930"/>
                <a:gd name="T56" fmla="*/ 329 w 2153"/>
                <a:gd name="T57" fmla="*/ 179 h 1930"/>
                <a:gd name="T58" fmla="*/ 712 w 2153"/>
                <a:gd name="T59" fmla="*/ 383 h 1930"/>
                <a:gd name="T60" fmla="*/ 933 w 2153"/>
                <a:gd name="T61" fmla="*/ 491 h 1930"/>
                <a:gd name="T62" fmla="*/ 1351 w 2153"/>
                <a:gd name="T63" fmla="*/ 593 h 1930"/>
                <a:gd name="T64" fmla="*/ 1650 w 2153"/>
                <a:gd name="T65" fmla="*/ 743 h 1930"/>
                <a:gd name="T66" fmla="*/ 1423 w 2153"/>
                <a:gd name="T67" fmla="*/ 461 h 1930"/>
                <a:gd name="T68" fmla="*/ 1286 w 2153"/>
                <a:gd name="T69" fmla="*/ 191 h 1930"/>
                <a:gd name="T70" fmla="*/ 1154 w 2153"/>
                <a:gd name="T71" fmla="*/ 0 h 1930"/>
                <a:gd name="T72" fmla="*/ 1339 w 2153"/>
                <a:gd name="T73" fmla="*/ 215 h 1930"/>
                <a:gd name="T74" fmla="*/ 1489 w 2153"/>
                <a:gd name="T75" fmla="*/ 485 h 1930"/>
                <a:gd name="T76" fmla="*/ 1746 w 2153"/>
                <a:gd name="T77" fmla="*/ 803 h 1930"/>
                <a:gd name="T78" fmla="*/ 1842 w 2153"/>
                <a:gd name="T79" fmla="*/ 851 h 1930"/>
                <a:gd name="T80" fmla="*/ 1842 w 2153"/>
                <a:gd name="T81" fmla="*/ 851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8389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839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8391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92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93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321919EF-3593-404B-85B5-22F1F18573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0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/>
              <a:t>Draft Training &amp; Promotion Policy of Peshawar High Court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3800" smtClean="0"/>
              <a:t>Illustration of Training marks in B-18</a:t>
            </a:r>
          </a:p>
        </p:txBody>
      </p:sp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0" y="990600"/>
            <a:ext cx="83343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lvl="1"/>
            <a:r>
              <a:rPr lang="en-US" altLang="en-US" sz="1400">
                <a:latin typeface="Arial" charset="0"/>
                <a:cs typeface="Times New Roman" pitchFamily="18" charset="0"/>
              </a:rPr>
              <a:t>During the 7 year service in BS-18 he has undergone 3 Trainings as mentioned in the table below:</a:t>
            </a:r>
            <a:endParaRPr lang="en-US" altLang="en-US" sz="1400">
              <a:latin typeface="Arial" charset="0"/>
            </a:endParaRPr>
          </a:p>
          <a:p>
            <a:pPr eaLnBrk="0" hangingPunct="0"/>
            <a:endParaRPr lang="en-US" altLang="en-US" sz="1400">
              <a:latin typeface="Arial" charset="0"/>
            </a:endParaRPr>
          </a:p>
        </p:txBody>
      </p:sp>
      <p:graphicFrame>
        <p:nvGraphicFramePr>
          <p:cNvPr id="22780" name="Group 252"/>
          <p:cNvGraphicFramePr>
            <a:graphicFrameLocks noGrp="1"/>
          </p:cNvGraphicFramePr>
          <p:nvPr/>
        </p:nvGraphicFramePr>
        <p:xfrm>
          <a:off x="0" y="1371600"/>
          <a:ext cx="9144000" cy="2971800"/>
        </p:xfrm>
        <a:graphic>
          <a:graphicData uri="http://schemas.openxmlformats.org/drawingml/2006/table">
            <a:tbl>
              <a:tblPr/>
              <a:tblGrid>
                <a:gridCol w="533400"/>
                <a:gridCol w="1371600"/>
                <a:gridCol w="2047875"/>
                <a:gridCol w="1281113"/>
                <a:gridCol w="1471612"/>
                <a:gridCol w="1285875"/>
                <a:gridCol w="1152525"/>
              </a:tblGrid>
              <a:tr h="2905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S#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Nomen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clature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of the Training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Maximum Marks(MM</a:t>
                      </a:r>
                      <a:r>
                        <a:rPr kumimoji="0" lang="en-US" sz="14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Marks Obtained (MO</a:t>
                      </a:r>
                      <a:r>
                        <a:rPr kumimoji="0" lang="en-US" sz="14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Applicable Weightage (of Training)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Equation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WeightedMarks of Training 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ABC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400 x 10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 500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DFG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70 x 10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 100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HIJ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1000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788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788 x 10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 1000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7.88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en-US" sz="14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T </a:t>
                      </a: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                          ∑</a:t>
                      </a: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WM</a:t>
                      </a:r>
                      <a:r>
                        <a:rPr kumimoji="0" lang="en-US" sz="14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kumimoji="0" lang="en-US" sz="1400" b="0" i="0" u="sng" strike="noStrike" cap="none" normalizeH="0" baseline="-3000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   </a:t>
                      </a: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22.788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39" name="Rectangle 224"/>
          <p:cNvSpPr>
            <a:spLocks noChangeArrowheads="1"/>
          </p:cNvSpPr>
          <p:nvPr/>
        </p:nvSpPr>
        <p:spPr bwMode="auto">
          <a:xfrm>
            <a:off x="1219200" y="5143500"/>
            <a:ext cx="6246813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altLang="en-US" sz="1300">
                <a:latin typeface="Arial" charset="0"/>
                <a:cs typeface="Times New Roman" pitchFamily="18" charset="0"/>
              </a:rPr>
              <a:t> The formula for calculating the Weighted Average Marks of Trainings of a Level is:</a:t>
            </a:r>
            <a:endParaRPr lang="en-US" altLang="en-US" sz="1100">
              <a:latin typeface="Arial" charset="0"/>
            </a:endParaRPr>
          </a:p>
          <a:p>
            <a:pPr eaLnBrk="0" hangingPunct="0"/>
            <a:r>
              <a:rPr lang="en-US" altLang="en-US" sz="1300">
                <a:latin typeface="Arial" charset="0"/>
                <a:cs typeface="Times New Roman" pitchFamily="18" charset="0"/>
              </a:rPr>
              <a:t>WAM</a:t>
            </a:r>
            <a:r>
              <a:rPr lang="en-US" altLang="en-US" sz="1200" baseline="-30000">
                <a:latin typeface="Arial" charset="0"/>
                <a:cs typeface="Times New Roman" pitchFamily="18" charset="0"/>
              </a:rPr>
              <a:t>TL</a:t>
            </a:r>
            <a:r>
              <a:rPr lang="en-US" altLang="en-US" sz="1300">
                <a:latin typeface="Arial" charset="0"/>
                <a:cs typeface="Times New Roman" pitchFamily="18" charset="0"/>
              </a:rPr>
              <a:t> =   </a:t>
            </a:r>
            <a:r>
              <a:rPr lang="en-US" altLang="en-US" sz="1300" u="sng">
                <a:latin typeface="Arial" charset="0"/>
                <a:cs typeface="Times New Roman" pitchFamily="18" charset="0"/>
              </a:rPr>
              <a:t> </a:t>
            </a:r>
            <a:r>
              <a:rPr lang="en-US" altLang="en-US" sz="1300" u="sng" baseline="30000">
                <a:latin typeface="Arial" charset="0"/>
                <a:cs typeface="Times New Roman" pitchFamily="18" charset="0"/>
              </a:rPr>
              <a:t>∑</a:t>
            </a:r>
            <a:r>
              <a:rPr lang="en-US" altLang="en-US" sz="1300" u="sng">
                <a:latin typeface="Arial" charset="0"/>
                <a:cs typeface="Times New Roman" pitchFamily="18" charset="0"/>
              </a:rPr>
              <a:t> WM</a:t>
            </a:r>
            <a:r>
              <a:rPr lang="en-US" altLang="en-US" sz="1200" u="sng" baseline="-30000">
                <a:latin typeface="Arial" charset="0"/>
                <a:cs typeface="Times New Roman" pitchFamily="18" charset="0"/>
              </a:rPr>
              <a:t>T</a:t>
            </a:r>
            <a:endParaRPr lang="en-US" altLang="en-US" sz="1100">
              <a:latin typeface="Arial" charset="0"/>
            </a:endParaRPr>
          </a:p>
          <a:p>
            <a:pPr eaLnBrk="0" hangingPunct="0"/>
            <a:r>
              <a:rPr lang="en-US" altLang="en-US" sz="1200" baseline="-30000">
                <a:latin typeface="Arial" charset="0"/>
                <a:cs typeface="Times New Roman" pitchFamily="18" charset="0"/>
              </a:rPr>
              <a:t>		</a:t>
            </a:r>
            <a:r>
              <a:rPr lang="en-US" altLang="en-US" sz="1300">
                <a:latin typeface="Arial" charset="0"/>
                <a:cs typeface="Times New Roman" pitchFamily="18" charset="0"/>
              </a:rPr>
              <a:t> N</a:t>
            </a:r>
            <a:r>
              <a:rPr lang="en-US" altLang="en-US" sz="1200" baseline="-30000">
                <a:latin typeface="Arial" charset="0"/>
                <a:cs typeface="Times New Roman" pitchFamily="18" charset="0"/>
              </a:rPr>
              <a:t>T</a:t>
            </a:r>
            <a:endParaRPr lang="en-US" altLang="en-US" sz="1100">
              <a:latin typeface="Arial" charset="0"/>
            </a:endParaRPr>
          </a:p>
          <a:p>
            <a:pPr eaLnBrk="0" hangingPunct="0"/>
            <a:r>
              <a:rPr lang="en-US" altLang="en-US" sz="1400" b="1">
                <a:latin typeface="Arial" charset="0"/>
                <a:cs typeface="Times New Roman" pitchFamily="18" charset="0"/>
              </a:rPr>
              <a:t>By putting values in the formula</a:t>
            </a:r>
            <a:endParaRPr lang="en-US" altLang="en-US" sz="1100">
              <a:latin typeface="Arial" charset="0"/>
            </a:endParaRPr>
          </a:p>
          <a:p>
            <a:pPr eaLnBrk="0" hangingPunct="0"/>
            <a:r>
              <a:rPr lang="en-US" altLang="en-US" sz="1300">
                <a:latin typeface="Arial" charset="0"/>
                <a:cs typeface="Times New Roman" pitchFamily="18" charset="0"/>
              </a:rPr>
              <a:t>		</a:t>
            </a:r>
            <a:r>
              <a:rPr lang="en-US" altLang="en-US" sz="1300" u="sng">
                <a:latin typeface="Arial" charset="0"/>
                <a:cs typeface="Times New Roman" pitchFamily="18" charset="0"/>
              </a:rPr>
              <a:t>22.788</a:t>
            </a:r>
            <a:r>
              <a:rPr lang="en-US" altLang="en-US" sz="1300">
                <a:latin typeface="Arial" charset="0"/>
                <a:cs typeface="Times New Roman" pitchFamily="18" charset="0"/>
              </a:rPr>
              <a:t> = 7.596</a:t>
            </a:r>
            <a:endParaRPr lang="en-US" altLang="en-US" sz="1100">
              <a:latin typeface="Arial" charset="0"/>
            </a:endParaRPr>
          </a:p>
          <a:p>
            <a:pPr eaLnBrk="0" hangingPunct="0"/>
            <a:r>
              <a:rPr lang="en-US" altLang="en-US" sz="1300">
                <a:latin typeface="Arial" charset="0"/>
                <a:cs typeface="Times New Roman" pitchFamily="18" charset="0"/>
              </a:rPr>
              <a:t>		  3</a:t>
            </a:r>
            <a:endParaRPr lang="en-US" altLang="en-US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Threshold for Promotion</a:t>
            </a:r>
          </a:p>
        </p:txBody>
      </p:sp>
      <p:graphicFrame>
        <p:nvGraphicFramePr>
          <p:cNvPr id="12354" name="Group 66"/>
          <p:cNvGraphicFramePr>
            <a:graphicFrameLocks noGrp="1"/>
          </p:cNvGraphicFramePr>
          <p:nvPr>
            <p:ph idx="1"/>
          </p:nvPr>
        </p:nvGraphicFramePr>
        <p:xfrm>
          <a:off x="1295400" y="2058988"/>
          <a:ext cx="6477000" cy="3767137"/>
        </p:xfrm>
        <a:graphic>
          <a:graphicData uri="http://schemas.openxmlformats.org/drawingml/2006/table">
            <a:tbl>
              <a:tblPr/>
              <a:tblGrid>
                <a:gridCol w="3303588"/>
                <a:gridCol w="3173412"/>
              </a:tblGrid>
              <a:tr h="7223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Basic Scale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GS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04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04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75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Length of Service for Promotion</a:t>
            </a:r>
          </a:p>
        </p:txBody>
      </p:sp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685800" y="2052638"/>
            <a:ext cx="7772400" cy="341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en-US" altLang="en-US">
              <a:latin typeface="Arial" charset="0"/>
            </a:endParaRPr>
          </a:p>
          <a:p>
            <a:pPr algn="ctr">
              <a:buFontTx/>
              <a:buChar char="•"/>
            </a:pPr>
            <a:r>
              <a:rPr lang="en-US" altLang="en-US" sz="2000">
                <a:latin typeface="Arial" charset="0"/>
              </a:rPr>
              <a:t>Basic Scale 19: 	5 years’ service in BS-18 </a:t>
            </a:r>
          </a:p>
          <a:p>
            <a:pPr algn="ctr">
              <a:buFontTx/>
              <a:buChar char="•"/>
            </a:pPr>
            <a:r>
              <a:rPr lang="en-US" altLang="en-US" sz="2000">
                <a:latin typeface="Arial" charset="0"/>
              </a:rPr>
              <a:t>Basic Scale 20: 	3 years’ service in BS-19 or a total of 8 		years service in BS-18 and 19</a:t>
            </a:r>
          </a:p>
          <a:p>
            <a:pPr algn="ctr">
              <a:buFontTx/>
              <a:buChar char="•"/>
            </a:pPr>
            <a:r>
              <a:rPr lang="en-US" altLang="en-US" sz="2000">
                <a:latin typeface="Arial" charset="0"/>
              </a:rPr>
              <a:t>Basic Scale 21:	5 years’ service in BS-20 or 13 years service in BS-18 and above</a:t>
            </a:r>
          </a:p>
          <a:p>
            <a:pPr algn="ctr">
              <a:buFontTx/>
              <a:buChar char="•"/>
            </a:pPr>
            <a:r>
              <a:rPr lang="en-US" altLang="en-US" sz="2000">
                <a:latin typeface="Arial" charset="0"/>
              </a:rPr>
              <a:t>Basic Scale 22:	22 years’ service in BS-18 and above </a:t>
            </a:r>
          </a:p>
          <a:p>
            <a:pPr algn="ctr">
              <a:buFontTx/>
              <a:buChar char="•"/>
            </a:pPr>
            <a:endParaRPr lang="en-US" altLang="en-US" sz="2000">
              <a:latin typeface="Arial" charset="0"/>
            </a:endParaRPr>
          </a:p>
          <a:p>
            <a:pPr algn="ctr"/>
            <a:r>
              <a:rPr lang="en-US" altLang="en-US" sz="2000">
                <a:latin typeface="Arial" charset="0"/>
              </a:rPr>
              <a:t>No  proposal  for  promotion  shall   be  entertained  unless  the  condition  of  the prescribed length of service is fulfilled.  </a:t>
            </a:r>
          </a:p>
          <a:p>
            <a:pPr algn="ctr" eaLnBrk="0" hangingPunct="0"/>
            <a:endParaRPr lang="en-US" altLang="en-US" sz="20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Aspects of PER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9050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defRPr/>
            </a:pPr>
            <a:r>
              <a:rPr lang="en-US" sz="2400" smtClean="0"/>
              <a:t>Disposal</a:t>
            </a:r>
          </a:p>
          <a:p>
            <a:pPr marL="0" indent="0" eaLnBrk="1" hangingPunct="1">
              <a:lnSpc>
                <a:spcPct val="90000"/>
              </a:lnSpc>
              <a:defRPr/>
            </a:pPr>
            <a:r>
              <a:rPr lang="en-US" sz="2400" smtClean="0"/>
              <a:t>Integrity</a:t>
            </a:r>
          </a:p>
          <a:p>
            <a:pPr marL="114300" lvl="1" indent="0" eaLnBrk="1" hangingPunct="1">
              <a:lnSpc>
                <a:spcPct val="90000"/>
              </a:lnSpc>
              <a:defRPr/>
            </a:pPr>
            <a:r>
              <a:rPr lang="en-US" sz="2000" smtClean="0"/>
              <a:t>General </a:t>
            </a:r>
          </a:p>
          <a:p>
            <a:pPr marL="114300" lvl="1" indent="0" eaLnBrk="1" hangingPunct="1">
              <a:lnSpc>
                <a:spcPct val="90000"/>
              </a:lnSpc>
              <a:defRPr/>
            </a:pPr>
            <a:r>
              <a:rPr lang="en-US" sz="2000" smtClean="0"/>
              <a:t>Life Style </a:t>
            </a:r>
          </a:p>
          <a:p>
            <a:pPr marL="114300" lvl="1" indent="0" eaLnBrk="1" hangingPunct="1">
              <a:lnSpc>
                <a:spcPct val="90000"/>
              </a:lnSpc>
              <a:defRPr/>
            </a:pPr>
            <a:r>
              <a:rPr lang="en-US" sz="2000" smtClean="0"/>
              <a:t>Moral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457200" y="3505200"/>
            <a:ext cx="81534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buFontTx/>
              <a:buChar char="•"/>
            </a:pPr>
            <a:r>
              <a:rPr lang="en-US" altLang="en-US" sz="2400">
                <a:latin typeface="Arial" charset="0"/>
              </a:rPr>
              <a:t>Personal Qualities</a:t>
            </a:r>
          </a:p>
          <a:p>
            <a:pPr lvl="1">
              <a:buFont typeface="Arial" charset="0"/>
              <a:buChar char="–"/>
            </a:pPr>
            <a:r>
              <a:rPr lang="en-US" altLang="en-US" sz="2000">
                <a:latin typeface="Arial" charset="0"/>
              </a:rPr>
              <a:t>Intelligence</a:t>
            </a:r>
          </a:p>
          <a:p>
            <a:pPr lvl="1">
              <a:buFont typeface="Arial" charset="0"/>
              <a:buChar char="–"/>
            </a:pPr>
            <a:r>
              <a:rPr lang="en-US" altLang="en-US" sz="2000">
                <a:latin typeface="Arial" charset="0"/>
              </a:rPr>
              <a:t>Confidence &amp; will power</a:t>
            </a:r>
          </a:p>
          <a:p>
            <a:pPr lvl="1">
              <a:buFont typeface="Arial" charset="0"/>
              <a:buChar char="–"/>
            </a:pPr>
            <a:r>
              <a:rPr lang="en-US" altLang="en-US" sz="2000">
                <a:latin typeface="Arial" charset="0"/>
              </a:rPr>
              <a:t>Emotional stability &amp; adaptability</a:t>
            </a:r>
          </a:p>
          <a:p>
            <a:pPr lvl="1">
              <a:buFont typeface="Arial" charset="0"/>
              <a:buChar char="–"/>
            </a:pPr>
            <a:r>
              <a:rPr lang="en-US" altLang="en-US" sz="2000">
                <a:latin typeface="Arial" charset="0"/>
              </a:rPr>
              <a:t>Understanding &amp; tolerance</a:t>
            </a:r>
          </a:p>
          <a:p>
            <a:pPr lvl="1">
              <a:buFont typeface="Arial" charset="0"/>
              <a:buChar char="–"/>
            </a:pPr>
            <a:r>
              <a:rPr lang="en-US" altLang="en-US" sz="2000">
                <a:latin typeface="Arial" charset="0"/>
              </a:rPr>
              <a:t>Appearance &amp; bearing</a:t>
            </a:r>
          </a:p>
          <a:p>
            <a:pPr lvl="1">
              <a:buFont typeface="Arial" charset="0"/>
              <a:buChar char="–"/>
            </a:pPr>
            <a:r>
              <a:rPr lang="en-US" altLang="en-US" sz="2000">
                <a:latin typeface="Arial" charset="0"/>
              </a:rPr>
              <a:t>Knowledge of Islam.</a:t>
            </a:r>
          </a:p>
          <a:p>
            <a:pPr lvl="1">
              <a:buFont typeface="Arial" charset="0"/>
              <a:buNone/>
            </a:pPr>
            <a:endParaRPr lang="en-US" altLang="en-US" sz="2000">
              <a:latin typeface="Arial" charset="0"/>
            </a:endParaRPr>
          </a:p>
          <a:p>
            <a:endParaRPr lang="en-US" altLang="en-US" sz="20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Attitude &amp; Performance </a:t>
            </a:r>
          </a:p>
          <a:p>
            <a:pPr lvl="1" eaLnBrk="1" hangingPunct="1">
              <a:defRPr/>
            </a:pPr>
            <a:r>
              <a:rPr lang="en-US" sz="2000" smtClean="0"/>
              <a:t>Acceptance of responsibility</a:t>
            </a:r>
            <a:r>
              <a:rPr lang="en-US" smtClean="0"/>
              <a:t> </a:t>
            </a:r>
          </a:p>
          <a:p>
            <a:pPr lvl="1" eaLnBrk="1" hangingPunct="1">
              <a:defRPr/>
            </a:pPr>
            <a:r>
              <a:rPr lang="en-US" sz="2000" smtClean="0"/>
              <a:t>Initiative and drive</a:t>
            </a:r>
          </a:p>
          <a:p>
            <a:pPr lvl="1" eaLnBrk="1" hangingPunct="1">
              <a:defRPr/>
            </a:pPr>
            <a:r>
              <a:rPr lang="en-US" sz="2000" smtClean="0"/>
              <a:t>Reliability under pressure </a:t>
            </a:r>
          </a:p>
          <a:p>
            <a:pPr lvl="1" eaLnBrk="1" hangingPunct="1">
              <a:defRPr/>
            </a:pPr>
            <a:r>
              <a:rPr lang="en-US" sz="2000" smtClean="0"/>
              <a:t>Financial responsibility &amp; efficient disposal of financial matters</a:t>
            </a:r>
          </a:p>
          <a:p>
            <a:pPr lvl="1" eaLnBrk="1" hangingPunct="1">
              <a:defRPr/>
            </a:pPr>
            <a:r>
              <a:rPr lang="en-US" sz="2000" smtClean="0"/>
              <a:t>Timely reply/ submission with follow up.</a:t>
            </a:r>
          </a:p>
          <a:p>
            <a:pPr lvl="1" eaLnBrk="1" hangingPunct="1">
              <a:buClr>
                <a:schemeClr val="tx1"/>
              </a:buClr>
              <a:buFontTx/>
              <a:buChar char="•"/>
              <a:defRPr/>
            </a:pPr>
            <a:r>
              <a:rPr lang="en-US" sz="3200" smtClean="0"/>
              <a:t>Relations with </a:t>
            </a:r>
          </a:p>
          <a:p>
            <a:pPr lvl="2" eaLnBrk="1" hangingPunct="1">
              <a:buClr>
                <a:schemeClr val="tx1"/>
              </a:buClr>
              <a:buFont typeface="Arial" charset="0"/>
              <a:buChar char="–"/>
              <a:defRPr/>
            </a:pPr>
            <a:r>
              <a:rPr lang="en-US" sz="2000" smtClean="0"/>
              <a:t>Superior</a:t>
            </a:r>
          </a:p>
          <a:p>
            <a:pPr lvl="2" eaLnBrk="1" hangingPunct="1">
              <a:buClr>
                <a:schemeClr val="tx1"/>
              </a:buClr>
              <a:buFont typeface="Arial" charset="0"/>
              <a:buChar char="–"/>
              <a:defRPr/>
            </a:pPr>
            <a:r>
              <a:rPr lang="en-US" sz="2000" smtClean="0"/>
              <a:t>Colleague</a:t>
            </a:r>
          </a:p>
          <a:p>
            <a:pPr lvl="2" eaLnBrk="1" hangingPunct="1">
              <a:buClr>
                <a:schemeClr val="tx1"/>
              </a:buClr>
              <a:buFont typeface="Arial" charset="0"/>
              <a:buChar char="–"/>
              <a:defRPr/>
            </a:pPr>
            <a:r>
              <a:rPr lang="en-US" sz="2000" smtClean="0"/>
              <a:t>Subordinate &amp; Staff</a:t>
            </a:r>
          </a:p>
          <a:p>
            <a:pPr lvl="2" eaLnBrk="1" hangingPunct="1">
              <a:buClr>
                <a:schemeClr val="tx1"/>
              </a:buClr>
              <a:buFont typeface="Arial" charset="0"/>
              <a:buChar char="–"/>
              <a:defRPr/>
            </a:pPr>
            <a:r>
              <a:rPr lang="en-US" sz="2000" smtClean="0"/>
              <a:t>Departments</a:t>
            </a:r>
          </a:p>
          <a:p>
            <a:pPr lvl="2" eaLnBrk="1" hangingPunct="1">
              <a:buClr>
                <a:schemeClr val="tx1"/>
              </a:buClr>
              <a:buFont typeface="Arial" charset="0"/>
              <a:buChar char="–"/>
              <a:defRPr/>
            </a:pPr>
            <a:r>
              <a:rPr lang="en-US" sz="2000" smtClean="0"/>
              <a:t>Public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  <a:buClr>
                <a:schemeClr val="tx1"/>
              </a:buClr>
              <a:buFontTx/>
              <a:buChar char="•"/>
              <a:defRPr/>
            </a:pPr>
            <a:r>
              <a:rPr lang="en-US" sz="3200" smtClean="0"/>
              <a:t>Proficiency in Judgment &amp; Order Writing</a:t>
            </a:r>
          </a:p>
          <a:p>
            <a:pPr lvl="2" eaLnBrk="1" hangingPunct="1">
              <a:lnSpc>
                <a:spcPct val="90000"/>
              </a:lnSpc>
              <a:buClr>
                <a:schemeClr val="tx1"/>
              </a:buClr>
              <a:buFont typeface="Arial" charset="0"/>
              <a:buChar char="–"/>
              <a:defRPr/>
            </a:pPr>
            <a:r>
              <a:rPr lang="en-US" sz="2000" smtClean="0"/>
              <a:t>Appreciation of evidence</a:t>
            </a:r>
          </a:p>
          <a:p>
            <a:pPr lvl="2" eaLnBrk="1" hangingPunct="1">
              <a:lnSpc>
                <a:spcPct val="90000"/>
              </a:lnSpc>
              <a:buClr>
                <a:schemeClr val="tx1"/>
              </a:buClr>
              <a:buFont typeface="Arial" charset="0"/>
              <a:buChar char="–"/>
              <a:defRPr/>
            </a:pPr>
            <a:r>
              <a:rPr lang="en-US" sz="2000" smtClean="0"/>
              <a:t>Analytical ability</a:t>
            </a:r>
          </a:p>
          <a:p>
            <a:pPr lvl="2" eaLnBrk="1" hangingPunct="1">
              <a:lnSpc>
                <a:spcPct val="90000"/>
              </a:lnSpc>
              <a:buClr>
                <a:schemeClr val="tx1"/>
              </a:buClr>
              <a:buFont typeface="Arial" charset="0"/>
              <a:buChar char="–"/>
              <a:defRPr/>
            </a:pPr>
            <a:r>
              <a:rPr lang="en-US" sz="2000" smtClean="0"/>
              <a:t>Expression</a:t>
            </a:r>
          </a:p>
          <a:p>
            <a:pPr lvl="2" eaLnBrk="1" hangingPunct="1">
              <a:lnSpc>
                <a:spcPct val="90000"/>
              </a:lnSpc>
              <a:buClr>
                <a:schemeClr val="tx1"/>
              </a:buClr>
              <a:buFont typeface="Arial" charset="0"/>
              <a:buChar char="–"/>
              <a:defRPr/>
            </a:pPr>
            <a:r>
              <a:rPr lang="en-US" sz="2000" smtClean="0"/>
              <a:t>Knowledge of Law</a:t>
            </a:r>
          </a:p>
          <a:p>
            <a:pPr lvl="1" eaLnBrk="1" hangingPunct="1">
              <a:lnSpc>
                <a:spcPct val="90000"/>
              </a:lnSpc>
              <a:buClr>
                <a:schemeClr val="tx1"/>
              </a:buClr>
              <a:buFontTx/>
              <a:buChar char="•"/>
              <a:defRPr/>
            </a:pPr>
            <a:r>
              <a:rPr lang="en-US" sz="3200" smtClean="0"/>
              <a:t>Time Management</a:t>
            </a:r>
          </a:p>
          <a:p>
            <a:pPr lvl="2" eaLnBrk="1" hangingPunct="1">
              <a:lnSpc>
                <a:spcPct val="90000"/>
              </a:lnSpc>
              <a:buClr>
                <a:schemeClr val="tx1"/>
              </a:buClr>
              <a:buFont typeface="Arial" charset="0"/>
              <a:buChar char="–"/>
              <a:defRPr/>
            </a:pPr>
            <a:r>
              <a:rPr lang="en-US" sz="2000" smtClean="0"/>
              <a:t>Time line conduct of proceedings</a:t>
            </a:r>
          </a:p>
          <a:p>
            <a:pPr lvl="2" eaLnBrk="1" hangingPunct="1">
              <a:lnSpc>
                <a:spcPct val="90000"/>
              </a:lnSpc>
              <a:buClr>
                <a:schemeClr val="tx1"/>
              </a:buClr>
              <a:buFont typeface="Arial" charset="0"/>
              <a:buChar char="–"/>
              <a:defRPr/>
            </a:pPr>
            <a:r>
              <a:rPr lang="en-US" sz="2000" smtClean="0"/>
              <a:t>Register’s entries per high Rules and Order</a:t>
            </a:r>
          </a:p>
          <a:p>
            <a:pPr lvl="2" eaLnBrk="1" hangingPunct="1">
              <a:lnSpc>
                <a:spcPct val="90000"/>
              </a:lnSpc>
              <a:buClr>
                <a:schemeClr val="tx1"/>
              </a:buClr>
              <a:buFont typeface="Arial" charset="0"/>
              <a:buChar char="–"/>
              <a:defRPr/>
            </a:pPr>
            <a:r>
              <a:rPr lang="en-US" sz="2000" smtClean="0"/>
              <a:t>Physical verification during Quarterly Inspection </a:t>
            </a:r>
          </a:p>
          <a:p>
            <a:pPr lvl="2" eaLnBrk="1" hangingPunct="1">
              <a:lnSpc>
                <a:spcPct val="90000"/>
              </a:lnSpc>
              <a:buClr>
                <a:schemeClr val="tx1"/>
              </a:buClr>
              <a:buFont typeface="Arial" charset="0"/>
              <a:buChar char="–"/>
              <a:defRPr/>
            </a:pPr>
            <a:r>
              <a:rPr lang="en-US" sz="2000" smtClean="0"/>
              <a:t>Timely writing of Judgment/Order</a:t>
            </a:r>
          </a:p>
          <a:p>
            <a:pPr lvl="2" eaLnBrk="1" hangingPunct="1">
              <a:lnSpc>
                <a:spcPct val="90000"/>
              </a:lnSpc>
              <a:buClr>
                <a:schemeClr val="tx1"/>
              </a:buClr>
              <a:buFont typeface="Arial" charset="0"/>
              <a:buChar char="–"/>
              <a:defRPr/>
            </a:pPr>
            <a:r>
              <a:rPr lang="en-US" sz="2000" smtClean="0"/>
              <a:t>Timely consignment to Record Room</a:t>
            </a:r>
          </a:p>
          <a:p>
            <a:pPr lvl="1" eaLnBrk="1" hangingPunct="1">
              <a:lnSpc>
                <a:spcPct val="90000"/>
              </a:lnSpc>
              <a:buClr>
                <a:schemeClr val="tx1"/>
              </a:buClr>
              <a:buFontTx/>
              <a:buChar char="•"/>
              <a:defRPr/>
            </a:pPr>
            <a:r>
              <a:rPr lang="en-US" sz="3200" smtClean="0"/>
              <a:t>Behaviour in Court</a:t>
            </a:r>
          </a:p>
          <a:p>
            <a:pPr lvl="2" eaLnBrk="1" hangingPunct="1">
              <a:lnSpc>
                <a:spcPct val="90000"/>
              </a:lnSpc>
              <a:buClr>
                <a:schemeClr val="tx1"/>
              </a:buClr>
              <a:buFont typeface="Arial" charset="0"/>
              <a:buChar char="–"/>
              <a:defRPr/>
            </a:pPr>
            <a:r>
              <a:rPr lang="en-US" sz="2000" smtClean="0"/>
              <a:t>Lawyers</a:t>
            </a:r>
          </a:p>
          <a:p>
            <a:pPr lvl="2" eaLnBrk="1" hangingPunct="1">
              <a:lnSpc>
                <a:spcPct val="90000"/>
              </a:lnSpc>
              <a:buClr>
                <a:schemeClr val="tx1"/>
              </a:buClr>
              <a:buFont typeface="Arial" charset="0"/>
              <a:buChar char="–"/>
              <a:defRPr/>
            </a:pPr>
            <a:r>
              <a:rPr lang="en-US" sz="2000" smtClean="0"/>
              <a:t>Litigant</a:t>
            </a:r>
          </a:p>
          <a:p>
            <a:pPr lvl="2" eaLnBrk="1" hangingPunct="1">
              <a:lnSpc>
                <a:spcPct val="90000"/>
              </a:lnSpc>
              <a:buClr>
                <a:schemeClr val="tx1"/>
              </a:buClr>
              <a:buFont typeface="Arial" charset="0"/>
              <a:buNone/>
              <a:defRPr/>
            </a:pPr>
            <a:endParaRPr lang="en-US" sz="2000" smtClean="0"/>
          </a:p>
          <a:p>
            <a:pPr lvl="2" eaLnBrk="1" hangingPunct="1">
              <a:lnSpc>
                <a:spcPct val="90000"/>
              </a:lnSpc>
              <a:buClr>
                <a:schemeClr val="tx1"/>
              </a:buClr>
              <a:buFont typeface="Arial" charset="0"/>
              <a:buNone/>
              <a:defRPr/>
            </a:pPr>
            <a:endParaRPr lang="en-US" sz="2000" smtClean="0"/>
          </a:p>
          <a:p>
            <a:pPr eaLnBrk="1" hangingPunct="1">
              <a:lnSpc>
                <a:spcPct val="90000"/>
              </a:lnSpc>
              <a:defRPr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ChangeArrowheads="1"/>
          </p:cNvSpPr>
          <p:nvPr/>
        </p:nvSpPr>
        <p:spPr bwMode="auto">
          <a:xfrm>
            <a:off x="685800" y="457200"/>
            <a:ext cx="731520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buSzPct val="100000"/>
            </a:pPr>
            <a:r>
              <a:rPr lang="en-US" altLang="en-US" sz="3500">
                <a:latin typeface="Arial" charset="0"/>
                <a:cs typeface="Times New Roman" pitchFamily="18" charset="0"/>
              </a:rPr>
              <a:t>The calculation of 70 marks of  PER</a:t>
            </a:r>
          </a:p>
        </p:txBody>
      </p:sp>
      <p:graphicFrame>
        <p:nvGraphicFramePr>
          <p:cNvPr id="23784" name="Group 232"/>
          <p:cNvGraphicFramePr>
            <a:graphicFrameLocks noGrp="1"/>
          </p:cNvGraphicFramePr>
          <p:nvPr/>
        </p:nvGraphicFramePr>
        <p:xfrm>
          <a:off x="1066800" y="2209800"/>
          <a:ext cx="6705600" cy="3905250"/>
        </p:xfrm>
        <a:graphic>
          <a:graphicData uri="http://schemas.openxmlformats.org/drawingml/2006/table">
            <a:tbl>
              <a:tblPr/>
              <a:tblGrid>
                <a:gridCol w="900113"/>
                <a:gridCol w="3543300"/>
                <a:gridCol w="2262187"/>
              </a:tblGrid>
              <a:tr h="3254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S #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Overall Grading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Marks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Outstanding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Excellent 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Very Good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Good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Fair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Satisfactory 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Above Average 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Average 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Below Average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Poor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Unworthy of Credit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489" name="Rectangle 233"/>
          <p:cNvSpPr>
            <a:spLocks noChangeArrowheads="1"/>
          </p:cNvSpPr>
          <p:nvPr/>
        </p:nvSpPr>
        <p:spPr bwMode="auto">
          <a:xfrm>
            <a:off x="1066800" y="1524000"/>
            <a:ext cx="5022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SzPct val="100000"/>
            </a:pPr>
            <a:r>
              <a:rPr lang="en-US" altLang="en-US">
                <a:latin typeface="Arial" charset="0"/>
              </a:rPr>
              <a:t>Every aspect of PER Shall be graded as follows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Training Policy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smtClean="0"/>
              <a:t>The Proposed Rules of IHC have been transformed into policy, therefore, no need of interpretation clause, hence Chapter I is deleted.</a:t>
            </a:r>
          </a:p>
          <a:p>
            <a:pPr eaLnBrk="1" hangingPunct="1">
              <a:defRPr/>
            </a:pPr>
            <a:r>
              <a:rPr lang="en-US" sz="2800" smtClean="0"/>
              <a:t>The Judicial service is defined in respective service rules, therefore, Chapter II is deleted.</a:t>
            </a:r>
          </a:p>
          <a:p>
            <a:pPr eaLnBrk="1" hangingPunct="1">
              <a:defRPr/>
            </a:pPr>
            <a:r>
              <a:rPr lang="en-US" sz="2800" smtClean="0"/>
              <a:t>The competent authority for promotion is prescribed in the respective service rules, hence no need of defining competent authority in Chapter III.</a:t>
            </a:r>
          </a:p>
          <a:p>
            <a:pPr eaLnBrk="1" hangingPunct="1">
              <a:defRPr/>
            </a:pPr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Length of service is provided in promotion policy hence rule 5 is deleted.</a:t>
            </a:r>
          </a:p>
          <a:p>
            <a:pPr eaLnBrk="1" hangingPunct="1">
              <a:defRPr/>
            </a:pPr>
            <a:r>
              <a:rPr lang="en-US" dirty="0" smtClean="0"/>
              <a:t>The linkage of promotion to training is provided in promotion policy hence rule 7(1) is deleted.</a:t>
            </a:r>
          </a:p>
          <a:p>
            <a:pPr eaLnBrk="1" hangingPunct="1">
              <a:defRPr/>
            </a:pPr>
            <a:r>
              <a:rPr lang="en-US" dirty="0" smtClean="0"/>
              <a:t>The power of Chief Justice to allow a Judicial Officer special chance for pre service training has been laid down in rule 4 of PHC draft.</a:t>
            </a:r>
          </a:p>
          <a:p>
            <a:pPr eaLnBrk="1" hangingPunct="1">
              <a:defRPr/>
            </a:pPr>
            <a:r>
              <a:rPr lang="en-US" dirty="0" smtClean="0"/>
              <a:t>The rest of the provisions of draft training policy of IHC have almost been retained.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CONCLUDED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/>
              <a:t> </a:t>
            </a:r>
            <a:r>
              <a:rPr lang="en-US" dirty="0" smtClean="0"/>
              <a:t>       		THANK  YOU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Why Policy and not Rules?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The rules making Power vests in the Government </a:t>
            </a:r>
          </a:p>
          <a:p>
            <a:pPr eaLnBrk="1" hangingPunct="1">
              <a:defRPr/>
            </a:pPr>
            <a:r>
              <a:rPr lang="en-US" smtClean="0"/>
              <a:t>The Policies can be framed &amp; reframed by the High Courts, once the power to do so is conferred on High Courts by the rules.</a:t>
            </a:r>
          </a:p>
          <a:p>
            <a:pPr eaLnBrk="1" hangingPunct="1">
              <a:defRPr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/>
              <a:t>Proposed Amendment in the Service Rules.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In exercise of the Powers conferred by section……, the Governor/ Government of ……, is pleased to direct that in …… Rules, the following amendment shall be made;</a:t>
            </a:r>
          </a:p>
          <a:p>
            <a:pPr eaLnBrk="1" hangingPunct="1">
              <a:defRPr/>
            </a:pPr>
            <a:r>
              <a:rPr lang="en-US" smtClean="0"/>
              <a:t>“ A member of the Service  may be Promoted in accordance with the promotion and training policy laid down by the ……High Court.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Training &amp; Promotion Policy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The  scheme provides for two distinct policies i.e. the training and promotion policy.</a:t>
            </a:r>
          </a:p>
          <a:p>
            <a:pPr eaLnBrk="1" hangingPunct="1">
              <a:defRPr/>
            </a:pPr>
            <a:r>
              <a:rPr lang="en-US" smtClean="0"/>
              <a:t>Both the policies have been linked in a quantifiable way.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/>
              <a:t>Why separate &amp; new Promotion Policy?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So far there is no comprehensive promotion policy for the Judicial Officers.</a:t>
            </a:r>
          </a:p>
          <a:p>
            <a:pPr eaLnBrk="1" hangingPunct="1">
              <a:defRPr/>
            </a:pPr>
            <a:r>
              <a:rPr lang="en-US" smtClean="0"/>
              <a:t>The only determining factor is conventional PER system which is also not quantified.</a:t>
            </a:r>
          </a:p>
          <a:p>
            <a:pPr eaLnBrk="1" hangingPunct="1">
              <a:defRPr/>
            </a:pPr>
            <a:r>
              <a:rPr lang="en-US" smtClean="0"/>
              <a:t>The structure of PER does not suit the working of Judicial Officers, hence proper assessment is not possible.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en-US" smtClean="0"/>
              <a:t>					</a:t>
            </a:r>
            <a:r>
              <a:rPr lang="en-US" sz="2000" smtClean="0"/>
              <a:t>Con</a:t>
            </a:r>
            <a:r>
              <a:rPr lang="en-US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85800"/>
            <a:ext cx="8229600" cy="54451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In order to make promotions objective based a new PER format has been devised and every aspect has been quantified.</a:t>
            </a:r>
          </a:p>
          <a:p>
            <a:pPr eaLnBrk="1" hangingPunct="1">
              <a:defRPr/>
            </a:pPr>
            <a:r>
              <a:rPr lang="en-US" smtClean="0"/>
              <a:t>Mere Trainings have not been taken into consideration rather trainings have been quantified for the purpose of promotion.</a:t>
            </a:r>
          </a:p>
          <a:p>
            <a:pPr eaLnBrk="1" hangingPunct="1">
              <a:defRPr/>
            </a:pPr>
            <a:endParaRPr lang="en-US" smtClean="0"/>
          </a:p>
          <a:p>
            <a:pPr eaLnBrk="1" hangingPunct="1">
              <a:defRPr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Two aspects of Promotion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Marks of PERs (70 marks) </a:t>
            </a:r>
          </a:p>
          <a:p>
            <a:pPr eaLnBrk="1" hangingPunct="1">
              <a:defRPr/>
            </a:pPr>
            <a:r>
              <a:rPr lang="en-US" smtClean="0"/>
              <a:t>Marks of Training (30 marks)</a:t>
            </a:r>
          </a:p>
          <a:p>
            <a:pPr eaLnBrk="1" hangingPunct="1">
              <a:defRPr/>
            </a:pPr>
            <a:r>
              <a:rPr lang="en-US" smtClean="0"/>
              <a:t>The policy lays down the detail as to how 70 marks of career PERs of a Judicial Officers working in different grades are to be worked out.</a:t>
            </a:r>
          </a:p>
          <a:p>
            <a:pPr eaLnBrk="1" hangingPunct="1">
              <a:defRPr/>
            </a:pPr>
            <a:r>
              <a:rPr lang="en-US" smtClean="0"/>
              <a:t>Similarly the 30 marks of training are also worked out.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1800" b="0" smtClean="0"/>
              <a:t>Table Showing Distribution of Marks for Promotion</a:t>
            </a:r>
          </a:p>
        </p:txBody>
      </p:sp>
      <p:graphicFrame>
        <p:nvGraphicFramePr>
          <p:cNvPr id="10226" name="Group 1010"/>
          <p:cNvGraphicFramePr>
            <a:graphicFrameLocks noGrp="1"/>
          </p:cNvGraphicFramePr>
          <p:nvPr>
            <p:ph idx="1"/>
          </p:nvPr>
        </p:nvGraphicFramePr>
        <p:xfrm>
          <a:off x="304800" y="838200"/>
          <a:ext cx="8382000" cy="5287964"/>
        </p:xfrm>
        <a:graphic>
          <a:graphicData uri="http://schemas.openxmlformats.org/drawingml/2006/table">
            <a:tbl>
              <a:tblPr/>
              <a:tblGrid>
                <a:gridCol w="395288"/>
                <a:gridCol w="1006475"/>
                <a:gridCol w="1179512"/>
                <a:gridCol w="1152525"/>
                <a:gridCol w="1130300"/>
                <a:gridCol w="1109663"/>
                <a:gridCol w="1090612"/>
                <a:gridCol w="1317625"/>
              </a:tblGrid>
              <a:tr h="542925"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S #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BS to be Promoted to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For Judicial Officer (J.O.) recruited as Civil Judge-cum-J.M.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For J.O. recruited as Addl: District and Sessions Judge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827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PER of BS to be Considered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Applicable Weightage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Marks of Training in terms of Applicable Weightage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PER of B-S to be Considered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Applicable Weightage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Marks of Training in terms of Applicable Weightage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Not Applicable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6550"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49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6550">
                <a:tc rowSpan="3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65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6550">
                <a:tc rowSpan="4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49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65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65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09" name="Rectangle 353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229600" cy="457200"/>
          </a:xfrm>
        </p:spPr>
        <p:txBody>
          <a:bodyPr/>
          <a:lstStyle/>
          <a:p>
            <a:pPr eaLnBrk="1" hangingPunct="1">
              <a:defRPr/>
            </a:pPr>
            <a:r>
              <a:rPr lang="en-US" sz="2000" b="0" smtClean="0"/>
              <a:t>Illustration of PER marks in B-18</a:t>
            </a:r>
          </a:p>
        </p:txBody>
      </p:sp>
      <p:sp>
        <p:nvSpPr>
          <p:cNvPr id="11267" name="Rectangle 356"/>
          <p:cNvSpPr>
            <a:spLocks noChangeArrowheads="1"/>
          </p:cNvSpPr>
          <p:nvPr/>
        </p:nvSpPr>
        <p:spPr bwMode="auto">
          <a:xfrm>
            <a:off x="0" y="1109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en-US">
              <a:latin typeface="Arial" charset="0"/>
            </a:endParaRPr>
          </a:p>
        </p:txBody>
      </p:sp>
      <p:graphicFrame>
        <p:nvGraphicFramePr>
          <p:cNvPr id="20177" name="Group 721"/>
          <p:cNvGraphicFramePr>
            <a:graphicFrameLocks noGrp="1"/>
          </p:cNvGraphicFramePr>
          <p:nvPr/>
        </p:nvGraphicFramePr>
        <p:xfrm>
          <a:off x="914400" y="1905000"/>
          <a:ext cx="6365875" cy="3810000"/>
        </p:xfrm>
        <a:graphic>
          <a:graphicData uri="http://schemas.openxmlformats.org/drawingml/2006/table">
            <a:tbl>
              <a:tblPr/>
              <a:tblGrid>
                <a:gridCol w="985838"/>
                <a:gridCol w="1408112"/>
                <a:gridCol w="717550"/>
                <a:gridCol w="461963"/>
                <a:gridCol w="1103312"/>
                <a:gridCol w="1689100"/>
              </a:tblGrid>
              <a:tr h="7556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S#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Years under consideration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Grad of PER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BS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Equation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Weighted Marks of  PER of an Year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1990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10x3  = 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1991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10x3  = 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1992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8x3    =   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1993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8x3    =   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1994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7x3    =   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1995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7x3    =   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1996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5x3    =   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3000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en-US" sz="1600" b="0" i="1" u="none" strike="noStrike" cap="none" normalizeH="0" baseline="-3000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     =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sng" strike="noStrike" cap="none" normalizeH="0" baseline="3000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       ∑</a:t>
                      </a:r>
                      <a:r>
                        <a:rPr kumimoji="0" lang="en-US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WM</a:t>
                      </a:r>
                      <a:r>
                        <a:rPr kumimoji="0" lang="en-US" sz="1600" b="1" i="0" u="sng" strike="noStrike" cap="none" normalizeH="0" baseline="-3000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PY</a:t>
                      </a:r>
                      <a:r>
                        <a:rPr kumimoji="0" lang="en-US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         =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2424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165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42424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338" name="Rectangle 706"/>
          <p:cNvSpPr>
            <a:spLocks noChangeArrowheads="1"/>
          </p:cNvSpPr>
          <p:nvPr/>
        </p:nvSpPr>
        <p:spPr bwMode="auto">
          <a:xfrm>
            <a:off x="2057400" y="5699125"/>
            <a:ext cx="4029075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7200" rtl="1"/>
            <a:r>
              <a:rPr lang="en-US" altLang="en-US" sz="1000" b="1">
                <a:latin typeface="Arial" charset="0"/>
                <a:cs typeface="Times New Roman" pitchFamily="18" charset="0"/>
              </a:rPr>
              <a:t>WAM</a:t>
            </a:r>
            <a:r>
              <a:rPr lang="en-US" altLang="en-US" sz="1000" b="1" baseline="-30000">
                <a:latin typeface="Arial" charset="0"/>
                <a:cs typeface="Times New Roman" pitchFamily="18" charset="0"/>
              </a:rPr>
              <a:t>PL = </a:t>
            </a:r>
            <a:r>
              <a:rPr lang="en-US" altLang="en-US" sz="1000">
                <a:latin typeface="Arial" charset="0"/>
                <a:cs typeface="Times New Roman" pitchFamily="18" charset="0"/>
              </a:rPr>
              <a:t> </a:t>
            </a:r>
            <a:r>
              <a:rPr lang="en-US" altLang="en-US" sz="1000" u="sng">
                <a:latin typeface="Arial" charset="0"/>
                <a:cs typeface="Times New Roman" pitchFamily="18" charset="0"/>
              </a:rPr>
              <a:t> </a:t>
            </a:r>
            <a:r>
              <a:rPr lang="en-US" altLang="en-US" sz="1000" u="sng" baseline="30000">
                <a:latin typeface="Arial" charset="0"/>
                <a:cs typeface="Times New Roman" pitchFamily="18" charset="0"/>
              </a:rPr>
              <a:t>∑</a:t>
            </a:r>
            <a:r>
              <a:rPr lang="en-US" altLang="en-US" sz="1000" u="sng">
                <a:latin typeface="Arial" charset="0"/>
                <a:cs typeface="Times New Roman" pitchFamily="18" charset="0"/>
              </a:rPr>
              <a:t>WM</a:t>
            </a:r>
            <a:r>
              <a:rPr lang="en-US" altLang="en-US" sz="1000" u="sng" baseline="-30000">
                <a:latin typeface="Arial" charset="0"/>
                <a:cs typeface="Times New Roman" pitchFamily="18" charset="0"/>
              </a:rPr>
              <a:t>PY</a:t>
            </a:r>
            <a:endParaRPr lang="en-US" altLang="en-US" sz="1000">
              <a:latin typeface="Arial" charset="0"/>
            </a:endParaRPr>
          </a:p>
          <a:p>
            <a:pPr indent="457200" eaLnBrk="0" hangingPunct="0"/>
            <a:r>
              <a:rPr lang="en-US" altLang="en-US" sz="1000">
                <a:latin typeface="Arial" charset="0"/>
                <a:cs typeface="Times New Roman" pitchFamily="18" charset="0"/>
              </a:rPr>
              <a:t> 			       	N</a:t>
            </a:r>
            <a:r>
              <a:rPr lang="en-US" altLang="en-US" sz="1000" baseline="-30000">
                <a:latin typeface="Arial" charset="0"/>
                <a:cs typeface="Times New Roman" pitchFamily="18" charset="0"/>
              </a:rPr>
              <a:t>Y</a:t>
            </a:r>
            <a:endParaRPr lang="en-US" altLang="en-US" sz="1000">
              <a:latin typeface="Arial" charset="0"/>
            </a:endParaRPr>
          </a:p>
          <a:p>
            <a:pPr indent="457200" eaLnBrk="0" hangingPunct="0"/>
            <a:r>
              <a:rPr lang="en-US" altLang="en-US" sz="1000" b="1">
                <a:latin typeface="Arial" charset="0"/>
                <a:cs typeface="Times New Roman" pitchFamily="18" charset="0"/>
              </a:rPr>
              <a:t>By putting values in the formula</a:t>
            </a:r>
            <a:endParaRPr lang="en-US" altLang="en-US" sz="1000">
              <a:latin typeface="Arial" charset="0"/>
            </a:endParaRPr>
          </a:p>
          <a:p>
            <a:pPr indent="457200" eaLnBrk="0" hangingPunct="0"/>
            <a:r>
              <a:rPr lang="en-US" altLang="en-US" sz="1000" b="1">
                <a:latin typeface="Arial" charset="0"/>
                <a:cs typeface="Times New Roman" pitchFamily="18" charset="0"/>
              </a:rPr>
              <a:t>WAM</a:t>
            </a:r>
            <a:r>
              <a:rPr lang="en-US" altLang="en-US" sz="1000" b="1" baseline="-30000">
                <a:latin typeface="Arial" charset="0"/>
                <a:cs typeface="Times New Roman" pitchFamily="18" charset="0"/>
              </a:rPr>
              <a:t>PL </a:t>
            </a:r>
            <a:r>
              <a:rPr lang="en-US" altLang="en-US" sz="1000" b="1">
                <a:latin typeface="Arial" charset="0"/>
                <a:cs typeface="Times New Roman" pitchFamily="18" charset="0"/>
              </a:rPr>
              <a:t>= </a:t>
            </a:r>
            <a:r>
              <a:rPr lang="en-US" altLang="en-US" sz="1000" b="1" u="sng">
                <a:latin typeface="Arial" charset="0"/>
                <a:cs typeface="Times New Roman" pitchFamily="18" charset="0"/>
              </a:rPr>
              <a:t> 165</a:t>
            </a:r>
            <a:endParaRPr lang="en-US" altLang="en-US" sz="1000">
              <a:latin typeface="Arial" charset="0"/>
            </a:endParaRPr>
          </a:p>
          <a:p>
            <a:pPr indent="457200" eaLnBrk="0" hangingPunct="0"/>
            <a:r>
              <a:rPr lang="en-US" altLang="en-US" sz="1000" b="1">
                <a:latin typeface="Arial" charset="0"/>
                <a:cs typeface="Times New Roman" pitchFamily="18" charset="0"/>
              </a:rPr>
              <a:t>	          7</a:t>
            </a:r>
            <a:endParaRPr lang="en-US" altLang="en-US" sz="1000">
              <a:latin typeface="Arial" charset="0"/>
            </a:endParaRPr>
          </a:p>
          <a:p>
            <a:pPr indent="457200" eaLnBrk="0" hangingPunct="0"/>
            <a:r>
              <a:rPr lang="en-US" altLang="en-US" sz="1000" b="1">
                <a:latin typeface="Arial" charset="0"/>
                <a:cs typeface="Times New Roman" pitchFamily="18" charset="0"/>
              </a:rPr>
              <a:t>          = 23.571429</a:t>
            </a:r>
            <a:endParaRPr lang="en-US" altLang="en-US" sz="1000">
              <a:latin typeface="Arial" charset="0"/>
            </a:endParaRPr>
          </a:p>
          <a:p>
            <a:pPr indent="457200" eaLnBrk="0" hangingPunct="0"/>
            <a:endParaRPr lang="en-US" altLang="en-US" sz="1000">
              <a:latin typeface="Arial" charset="0"/>
            </a:endParaRPr>
          </a:p>
        </p:txBody>
      </p:sp>
      <p:sp>
        <p:nvSpPr>
          <p:cNvPr id="11339" name="Rectangle 707"/>
          <p:cNvSpPr>
            <a:spLocks noChangeArrowheads="1"/>
          </p:cNvSpPr>
          <p:nvPr/>
        </p:nvSpPr>
        <p:spPr bwMode="auto">
          <a:xfrm>
            <a:off x="304800" y="1309688"/>
            <a:ext cx="7010400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lvl="1">
              <a:buFontTx/>
              <a:buAutoNum type="romanLcPeriod"/>
            </a:pPr>
            <a:endParaRPr lang="en-US" altLang="en-US" sz="1100">
              <a:latin typeface="Arial" charset="0"/>
            </a:endParaRPr>
          </a:p>
          <a:p>
            <a:pPr eaLnBrk="0" hangingPunct="0"/>
            <a:endParaRPr lang="en-US" altLang="en-US">
              <a:latin typeface="Arial" charset="0"/>
            </a:endParaRPr>
          </a:p>
        </p:txBody>
      </p:sp>
      <p:sp>
        <p:nvSpPr>
          <p:cNvPr id="11340" name="Rectangle 708"/>
          <p:cNvSpPr>
            <a:spLocks noChangeArrowheads="1"/>
          </p:cNvSpPr>
          <p:nvPr/>
        </p:nvSpPr>
        <p:spPr bwMode="auto">
          <a:xfrm>
            <a:off x="457200" y="587375"/>
            <a:ext cx="73914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lvl="1" algn="ctr"/>
            <a:r>
              <a:rPr lang="en-US" altLang="en-US" sz="1400">
                <a:latin typeface="Arial" charset="0"/>
              </a:rPr>
              <a:t>He has rendered 7 year service in BS-18, with PERs Grading as follow:</a:t>
            </a:r>
          </a:p>
          <a:p>
            <a:pPr algn="ctr"/>
            <a:r>
              <a:rPr lang="en-US" altLang="en-US" sz="1400">
                <a:latin typeface="Arial" charset="0"/>
              </a:rPr>
              <a:t>For the first 2 years; Outstanding</a:t>
            </a:r>
          </a:p>
          <a:p>
            <a:pPr algn="ctr"/>
            <a:r>
              <a:rPr lang="en-US" altLang="en-US" sz="1400">
                <a:latin typeface="Arial" charset="0"/>
              </a:rPr>
              <a:t>For the 3rd and 4th years; Very Good</a:t>
            </a:r>
          </a:p>
          <a:p>
            <a:pPr algn="ctr"/>
            <a:r>
              <a:rPr lang="en-US" altLang="en-US" sz="1400">
                <a:latin typeface="Arial" charset="0"/>
              </a:rPr>
              <a:t>For the 5th and 6th years; Good and</a:t>
            </a:r>
          </a:p>
          <a:p>
            <a:pPr algn="ctr"/>
            <a:r>
              <a:rPr lang="en-US" altLang="en-US" sz="1400">
                <a:latin typeface="Arial" charset="0"/>
              </a:rPr>
              <a:t>For the 7th year; Average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ple">
  <a:themeElements>
    <a:clrScheme name="Maple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Maple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aple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ple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version>
  <revision id="1.1.53290.0"/>
</version>
</file>

<file path=customXml/itemProps1.xml><?xml version="1.0" encoding="utf-8"?>
<ds:datastoreItem xmlns:ds="http://schemas.openxmlformats.org/officeDocument/2006/customXml" ds:itemID="{75723083-D67A-49C1-96A0-99E27650B5FF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150</TotalTime>
  <Words>997</Words>
  <Application>Microsoft Office PowerPoint</Application>
  <PresentationFormat>On-screen Show (4:3)</PresentationFormat>
  <Paragraphs>298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Times New Roman</vt:lpstr>
      <vt:lpstr>Arial</vt:lpstr>
      <vt:lpstr>Wingdings</vt:lpstr>
      <vt:lpstr>Calibri</vt:lpstr>
      <vt:lpstr>Maple</vt:lpstr>
      <vt:lpstr>Draft Training &amp; Promotion Policy of Peshawar High Court</vt:lpstr>
      <vt:lpstr>Why Policy and not Rules?</vt:lpstr>
      <vt:lpstr>Proposed Amendment in the Service Rules. </vt:lpstr>
      <vt:lpstr>Training &amp; Promotion Policy</vt:lpstr>
      <vt:lpstr>Why separate &amp; new Promotion Policy?</vt:lpstr>
      <vt:lpstr>Slide 6</vt:lpstr>
      <vt:lpstr>Two aspects of Promotion</vt:lpstr>
      <vt:lpstr>Table Showing Distribution of Marks for Promotion</vt:lpstr>
      <vt:lpstr>Illustration of PER marks in B-18</vt:lpstr>
      <vt:lpstr>Illustration of Training marks in B-18</vt:lpstr>
      <vt:lpstr>Threshold for Promotion</vt:lpstr>
      <vt:lpstr>Length of Service for Promotion</vt:lpstr>
      <vt:lpstr>Aspects of PER</vt:lpstr>
      <vt:lpstr>Slide 14</vt:lpstr>
      <vt:lpstr>Slide 15</vt:lpstr>
      <vt:lpstr>Slide 16</vt:lpstr>
      <vt:lpstr>Training Policy</vt:lpstr>
      <vt:lpstr>Slide 18</vt:lpstr>
      <vt:lpstr>CONCLUDED</vt:lpstr>
    </vt:vector>
  </TitlesOfParts>
  <Company>PHC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 Training &amp; Promotion Policy of Peshawar High Court</dc:title>
  <dc:creator>InterNetServer</dc:creator>
  <cp:lastModifiedBy>User</cp:lastModifiedBy>
  <cp:revision>30</cp:revision>
  <dcterms:created xsi:type="dcterms:W3CDTF">2011-03-24T07:10:06Z</dcterms:created>
  <dcterms:modified xsi:type="dcterms:W3CDTF">2015-02-11T10:20:22Z</dcterms:modified>
</cp:coreProperties>
</file>